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1002" y="-792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25550"/>
            <a:ext cx="4675187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77" tIns="44988" rIns="89977" bIns="4498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8"/>
          </a:xfrm>
          <a:prstGeom prst="rect">
            <a:avLst/>
          </a:prstGeom>
        </p:spPr>
        <p:txBody>
          <a:bodyPr vert="horz" lIns="89977" tIns="44988" rIns="89977" bIns="4498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Слайд 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1</cp:lastModifiedBy>
  <cp:revision>8</cp:revision>
  <cp:lastPrinted>2020-11-20T08:34:20Z</cp:lastPrinted>
  <dcterms:created xsi:type="dcterms:W3CDTF">2020-11-20T07:51:48Z</dcterms:created>
  <dcterms:modified xsi:type="dcterms:W3CDTF">2020-12-01T06:46:08Z</dcterms:modified>
</cp:coreProperties>
</file>