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68" r:id="rId6"/>
    <p:sldId id="272" r:id="rId7"/>
    <p:sldId id="273" r:id="rId8"/>
    <p:sldId id="288" r:id="rId9"/>
    <p:sldId id="277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1712302833923677"/>
                  <c:y val="4.45216054425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 smtClean="0"/>
                      <a:t>86,7%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587259278363245"/>
                  <c:y val="6.76938673480724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8.0000000000000002E-3</c:v>
                </c:pt>
                <c:pt idx="1">
                  <c:v>0.86699999999999999</c:v>
                </c:pt>
                <c:pt idx="2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084260839704681E-2"/>
                  <c:y val="5.65247652221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0.01</c:v>
                </c:pt>
                <c:pt idx="1">
                  <c:v>0.97299999999999998</c:v>
                </c:pt>
                <c:pt idx="2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 w="19525" cap="flat" cmpd="sng" algn="ctr">
                <a:solidFill>
                  <a:schemeClr val="accent3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525" cap="flat" cmpd="sng" algn="ctr">
                <a:solidFill>
                  <a:schemeClr val="accent2">
                    <a:shade val="50000"/>
                    <a:alpha val="90000"/>
                  </a:schemeClr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-0.1185964752234023"/>
                  <c:y val="1.20803570845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0.01</c:v>
                </c:pt>
                <c:pt idx="1">
                  <c:v>0.99</c:v>
                </c:pt>
                <c:pt idx="2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4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21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94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8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6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7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5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7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9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8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3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252028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Проект</a:t>
            </a:r>
            <a:r>
              <a:rPr lang="x-none" sz="2600" b="1" dirty="0" smtClean="0"/>
              <a:t>  </a:t>
            </a:r>
            <a:r>
              <a:rPr lang="ru-RU" sz="2600" b="1" dirty="0"/>
              <a:t>Р</a:t>
            </a:r>
            <a:r>
              <a:rPr lang="x-none" sz="2600" b="1" dirty="0" smtClean="0"/>
              <a:t>ешени</a:t>
            </a:r>
            <a:r>
              <a:rPr lang="ru-RU" sz="2600" b="1" dirty="0"/>
              <a:t>я</a:t>
            </a:r>
            <a:r>
              <a:rPr lang="x-none" sz="2600" b="1" dirty="0" smtClean="0"/>
              <a:t> </a:t>
            </a:r>
            <a:r>
              <a:rPr lang="x-none" sz="2600" b="1" dirty="0"/>
              <a:t>Собрания депутатов </a:t>
            </a:r>
            <a:endParaRPr lang="ru-RU" sz="2600" dirty="0"/>
          </a:p>
          <a:p>
            <a:r>
              <a:rPr lang="ru-RU" sz="2600" b="1" dirty="0" smtClean="0"/>
              <a:t>Божковского </a:t>
            </a:r>
            <a:r>
              <a:rPr lang="x-none" sz="2600" b="1" dirty="0" smtClean="0"/>
              <a:t>сельского </a:t>
            </a:r>
            <a:r>
              <a:rPr lang="x-none" sz="2600" b="1" dirty="0"/>
              <a:t>поселения </a:t>
            </a:r>
            <a:r>
              <a:rPr lang="x-none" sz="2600" b="1" dirty="0" smtClean="0"/>
              <a:t>«</a:t>
            </a:r>
            <a:r>
              <a:rPr lang="x-none" sz="2600" b="1" dirty="0"/>
              <a:t>О бюджете </a:t>
            </a:r>
            <a:r>
              <a:rPr lang="ru-RU" sz="2600" b="1" dirty="0" smtClean="0"/>
              <a:t>Божковского</a:t>
            </a:r>
            <a:r>
              <a:rPr lang="x-none" sz="2600" b="1" dirty="0" smtClean="0"/>
              <a:t> </a:t>
            </a:r>
            <a:r>
              <a:rPr lang="x-none" sz="2600" b="1" dirty="0"/>
              <a:t>сельского </a:t>
            </a:r>
            <a:r>
              <a:rPr lang="x-none" sz="2600" b="1" dirty="0" smtClean="0"/>
              <a:t>поселения</a:t>
            </a:r>
            <a:r>
              <a:rPr lang="ru-RU" sz="2600" b="1" dirty="0" smtClean="0"/>
              <a:t> </a:t>
            </a:r>
            <a:r>
              <a:rPr lang="ru-RU" sz="2600" b="1" smtClean="0"/>
              <a:t>Красносулинского </a:t>
            </a:r>
            <a:r>
              <a:rPr lang="ru-RU" sz="2600" b="1" smtClean="0"/>
              <a:t>района</a:t>
            </a:r>
            <a:r>
              <a:rPr lang="x-none" sz="2600" b="1" smtClean="0"/>
              <a:t> </a:t>
            </a:r>
            <a:r>
              <a:rPr lang="x-none" sz="2600" b="1" dirty="0"/>
              <a:t>на </a:t>
            </a:r>
            <a:r>
              <a:rPr lang="ru-RU" sz="2600" b="1" dirty="0" smtClean="0"/>
              <a:t>2018 </a:t>
            </a:r>
            <a:r>
              <a:rPr lang="x-none" sz="2600" b="1" dirty="0" smtClean="0"/>
              <a:t>год </a:t>
            </a:r>
            <a:r>
              <a:rPr lang="x-none" sz="2600" b="1" dirty="0"/>
              <a:t>и </a:t>
            </a:r>
            <a:r>
              <a:rPr lang="ru-RU" sz="2600" b="1" dirty="0" smtClean="0"/>
              <a:t>на </a:t>
            </a:r>
            <a:r>
              <a:rPr lang="x-none" sz="2600" b="1" dirty="0" smtClean="0"/>
              <a:t>плановый </a:t>
            </a:r>
            <a:r>
              <a:rPr lang="x-none" sz="2600" b="1" dirty="0"/>
              <a:t>период </a:t>
            </a:r>
            <a:r>
              <a:rPr lang="x-none" sz="2600" b="1" dirty="0" smtClean="0"/>
              <a:t>201</a:t>
            </a:r>
            <a:r>
              <a:rPr lang="ru-RU" sz="2600" b="1" dirty="0"/>
              <a:t>9</a:t>
            </a:r>
            <a:r>
              <a:rPr lang="x-none" sz="2600" b="1" dirty="0" smtClean="0"/>
              <a:t>-20</a:t>
            </a:r>
            <a:r>
              <a:rPr lang="ru-RU" sz="2600" b="1" dirty="0" smtClean="0"/>
              <a:t>21</a:t>
            </a:r>
            <a:r>
              <a:rPr lang="x-none" sz="2600" b="1" dirty="0" smtClean="0"/>
              <a:t> </a:t>
            </a:r>
            <a:r>
              <a:rPr lang="x-none" sz="2600" b="1" dirty="0"/>
              <a:t>годов» </a:t>
            </a:r>
            <a:endParaRPr lang="ru-RU" sz="2600" dirty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7"/>
            <a:ext cx="561662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45719"/>
          </a:xfrm>
          <a:prstGeom prst="rect">
            <a:avLst/>
          </a:prstGeom>
          <a:noFill/>
        </p:spPr>
        <p:txBody>
          <a:bodyPr vert="horz" rtlCol="0" anchor="ctr">
            <a:normAutofit fontScale="2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600" kern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58112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0"/>
            <a:ext cx="3895725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3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08921"/>
            <a:ext cx="78306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Божковского сельского поселения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 smtClean="0"/>
              <a:t>-</a:t>
            </a:r>
            <a:r>
              <a:rPr lang="ru-RU" altLang="ru-RU" sz="1400" dirty="0"/>
              <a:t>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</a:t>
            </a:r>
            <a:r>
              <a:rPr lang="ru-RU" altLang="ru-RU" sz="1400" dirty="0" smtClean="0"/>
              <a:t>;</a:t>
            </a:r>
            <a:endParaRPr lang="ru-RU" altLang="ru-RU" sz="1400" dirty="0"/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55776" y="0"/>
            <a:ext cx="6923088" cy="1367943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Божковского сельского поселения Красносулинского района</a:t>
            </a:r>
            <a:br>
              <a:rPr lang="ru-RU" altLang="ru-RU" sz="2000" b="1" kern="0" dirty="0" smtClean="0">
                <a:latin typeface="Arial" charset="0"/>
              </a:rPr>
            </a:br>
            <a:r>
              <a:rPr lang="ru-RU" altLang="ru-RU" sz="2000" b="1" kern="0" dirty="0" smtClean="0">
                <a:latin typeface="Arial" charset="0"/>
              </a:rPr>
              <a:t>  в 2019-2021 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78106"/>
              </p:ext>
            </p:extLst>
          </p:nvPr>
        </p:nvGraphicFramePr>
        <p:xfrm>
          <a:off x="467543" y="1360513"/>
          <a:ext cx="8208913" cy="5289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7"/>
                <a:gridCol w="3646514"/>
                <a:gridCol w="1394046"/>
                <a:gridCol w="1368152"/>
                <a:gridCol w="1296144"/>
              </a:tblGrid>
              <a:tr h="509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  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7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Сумма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ДОХОДЫ,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12 869,1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11 392,0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11 922,5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8082" marR="8082" marT="8082" marB="0" anchor="ctr"/>
                </a:tc>
              </a:tr>
              <a:tr h="22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НАЛОГОВЫЕ И НЕНАЛОГОВЫЕ ДОХОДЫ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в </a:t>
                      </a:r>
                      <a:r>
                        <a:rPr lang="ru-RU" sz="1400" u="none" strike="noStrike" dirty="0">
                          <a:effectLst/>
                        </a:rPr>
                        <a:t>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11 265,8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11 193,5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11 922,3</a:t>
                      </a:r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2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11 158,3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11 081,9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11 806,2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8082" marR="8082" marT="8082" marB="0" anchor="ctr"/>
                </a:tc>
              </a:tr>
              <a:tr h="2683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kumimoji="1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8 090,6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8 636,3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9 320,9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1343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225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имущество</a:t>
                      </a:r>
                      <a:endParaRPr kumimoji="1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152,2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48649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2 340,2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1 877,7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1 877,7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8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107,5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111,6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86127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97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821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ОТ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ДРУГИХ </a:t>
                      </a:r>
                      <a:r>
                        <a:rPr lang="ru-RU" sz="1400" u="none" strike="noStrike" dirty="0" smtClean="0">
                          <a:effectLst/>
                        </a:rPr>
                        <a:t>БЮДЖЕТОВ БЮДЖЕТНОЙ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СИСТЕМЫ 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1 603,3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198,5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0"/>
            <a:ext cx="2952327" cy="1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32453" y="277813"/>
            <a:ext cx="6464859" cy="182299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kern="0" dirty="0" smtClean="0"/>
              <a:t>Структура доходов бюджета </a:t>
            </a:r>
          </a:p>
          <a:p>
            <a:r>
              <a:rPr lang="ru-RU" altLang="ru-RU" sz="2800" b="1" kern="0" dirty="0" smtClean="0"/>
              <a:t>Божковского</a:t>
            </a:r>
            <a:r>
              <a:rPr lang="ru-RU" altLang="ru-RU" sz="2800" b="1" kern="0" dirty="0"/>
              <a:t> </a:t>
            </a:r>
            <a:r>
              <a:rPr lang="ru-RU" altLang="ru-RU" sz="2800" b="1" kern="0" dirty="0" smtClean="0"/>
              <a:t>сельского поселения Красносулинского района</a:t>
            </a:r>
            <a:br>
              <a:rPr lang="ru-RU" altLang="ru-RU" sz="2800" b="1" kern="0" dirty="0" smtClean="0"/>
            </a:br>
            <a:r>
              <a:rPr lang="ru-RU" altLang="ru-RU" sz="2800" b="1" kern="0" dirty="0" smtClean="0"/>
              <a:t>на 2019-2021 годы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Диаграмма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41" y="5822668"/>
            <a:ext cx="6167437" cy="9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4077072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927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519" y="2408144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2019 год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69871" y="2397556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2020 год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2376799"/>
            <a:ext cx="16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2021 год</a:t>
            </a:r>
            <a:endParaRPr lang="ru-RU" sz="28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642579838"/>
              </p:ext>
            </p:extLst>
          </p:nvPr>
        </p:nvGraphicFramePr>
        <p:xfrm>
          <a:off x="10946" y="3060661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95091135"/>
              </p:ext>
            </p:extLst>
          </p:nvPr>
        </p:nvGraphicFramePr>
        <p:xfrm>
          <a:off x="2971210" y="3077643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213601653"/>
              </p:ext>
            </p:extLst>
          </p:nvPr>
        </p:nvGraphicFramePr>
        <p:xfrm>
          <a:off x="6181496" y="3085615"/>
          <a:ext cx="2915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55" y="115606"/>
            <a:ext cx="2621507" cy="1969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32" y="115606"/>
            <a:ext cx="2708078" cy="21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kern="0" dirty="0">
                <a:solidFill>
                  <a:prstClr val="black"/>
                </a:solidFill>
              </a:rPr>
              <a:t>Структура расходов бюджета</a:t>
            </a:r>
            <a:br>
              <a:rPr lang="ru-RU" altLang="ru-RU" sz="3200" b="1" kern="0" dirty="0">
                <a:solidFill>
                  <a:prstClr val="black"/>
                </a:solidFill>
              </a:rPr>
            </a:br>
            <a:r>
              <a:rPr lang="ru-RU" altLang="ru-RU" sz="3200" b="1" kern="0" dirty="0">
                <a:solidFill>
                  <a:prstClr val="black"/>
                </a:solidFill>
              </a:rPr>
              <a:t>Божковского сельского поселения</a:t>
            </a:r>
            <a:br>
              <a:rPr lang="ru-RU" altLang="ru-RU" sz="3200" b="1" kern="0" dirty="0">
                <a:solidFill>
                  <a:prstClr val="black"/>
                </a:solidFill>
              </a:rPr>
            </a:br>
            <a:endParaRPr lang="ru-RU" sz="3200" b="1" dirty="0"/>
          </a:p>
        </p:txBody>
      </p:sp>
      <p:graphicFrame>
        <p:nvGraphicFramePr>
          <p:cNvPr id="5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86293"/>
              </p:ext>
            </p:extLst>
          </p:nvPr>
        </p:nvGraphicFramePr>
        <p:xfrm>
          <a:off x="539750" y="1308295"/>
          <a:ext cx="7992690" cy="4793670"/>
        </p:xfrm>
        <a:graphic>
          <a:graphicData uri="http://schemas.openxmlformats.org/drawingml/2006/table">
            <a:tbl>
              <a:tblPr/>
              <a:tblGrid>
                <a:gridCol w="791890"/>
                <a:gridCol w="4099097"/>
                <a:gridCol w="1032519"/>
                <a:gridCol w="1061072"/>
                <a:gridCol w="1008112"/>
              </a:tblGrid>
              <a:tr h="31174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11 755,0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11 220,1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11 240,9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0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вопросы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5 066,5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5 032,9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5 032,9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191,3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198,3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604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384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2 627,8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2 094,8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1 943,5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20,0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 кинематография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3 869,4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3 426,7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3 598,3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146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117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2897"/>
          <p:cNvSpPr txBox="1">
            <a:spLocks noChangeArrowheads="1"/>
          </p:cNvSpPr>
          <p:nvPr/>
        </p:nvSpPr>
        <p:spPr bwMode="auto">
          <a:xfrm>
            <a:off x="7236146" y="991428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3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1891"/>
              </p:ext>
            </p:extLst>
          </p:nvPr>
        </p:nvGraphicFramePr>
        <p:xfrm>
          <a:off x="179512" y="1844821"/>
          <a:ext cx="8568951" cy="4170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1519"/>
                <a:gridCol w="1307782"/>
                <a:gridCol w="1421868"/>
                <a:gridCol w="1307782"/>
              </a:tblGrid>
              <a:tr h="486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2021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7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7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12 632,6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10 883,6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10 903,9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8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 Управление Муниципальными финансами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5 103,3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5 069,7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5 069,7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1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Муниципальная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212,4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212,4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212,4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3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82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Благоустройство территории и 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2 627,8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2 094,8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1943,5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93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Развитие культуры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изической культуры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спорта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3 889,4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3 446,7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3 618,3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93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kumimoji="1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Развитие транспортной системы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627" marR="516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739,7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1245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</a:t>
            </a:r>
            <a:br>
              <a:rPr lang="ru-RU" altLang="ru-RU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по муниципальным программам на 2019-2021 годы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3707904" cy="17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1238</TotalTime>
  <Words>552</Words>
  <Application>Microsoft Office PowerPoint</Application>
  <PresentationFormat>Экран (4:3)</PresentationFormat>
  <Paragraphs>207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152</cp:revision>
  <cp:lastPrinted>2017-02-27T14:27:09Z</cp:lastPrinted>
  <dcterms:created xsi:type="dcterms:W3CDTF">2014-05-12T16:47:43Z</dcterms:created>
  <dcterms:modified xsi:type="dcterms:W3CDTF">2018-12-06T10:01:06Z</dcterms:modified>
</cp:coreProperties>
</file>