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257" r:id="rId4"/>
    <p:sldId id="258" r:id="rId5"/>
    <p:sldId id="279" r:id="rId6"/>
    <p:sldId id="280" r:id="rId7"/>
    <p:sldId id="281" r:id="rId8"/>
    <p:sldId id="282" r:id="rId9"/>
    <p:sldId id="283" r:id="rId10"/>
    <p:sldId id="259" r:id="rId11"/>
    <p:sldId id="260" r:id="rId12"/>
    <p:sldId id="261" r:id="rId13"/>
    <p:sldId id="263" r:id="rId14"/>
    <p:sldId id="264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86" d="100"/>
          <a:sy n="86" d="100"/>
        </p:scale>
        <p:origin x="9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на 2022 год</c:v>
                </c:pt>
              </c:strCache>
            </c:strRef>
          </c:tx>
          <c:explosion val="2"/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10 395.5 тыс. рублей</c:v>
                </c:pt>
                <c:pt idx="1">
                  <c:v>Единый сельскохозяйственный налог 771.7 тыс. рублей</c:v>
                </c:pt>
                <c:pt idx="2">
                  <c:v>Налог на имущество физических лиц 168.0 тыс. рублей</c:v>
                </c:pt>
                <c:pt idx="3">
                  <c:v>Земельный налог 2 681.0 тыс. рублей</c:v>
                </c:pt>
                <c:pt idx="4">
                  <c:v>Доходы от использования имущества 99.4 тыс. рублей</c:v>
                </c:pt>
                <c:pt idx="5">
                  <c:v>Штрафы 2.3 тыс. рублей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10395.5</c:v>
                </c:pt>
                <c:pt idx="1">
                  <c:v>771.7</c:v>
                </c:pt>
                <c:pt idx="2">
                  <c:v>168</c:v>
                </c:pt>
                <c:pt idx="3">
                  <c:v>2681</c:v>
                </c:pt>
                <c:pt idx="4">
                  <c:v>99.4</c:v>
                </c:pt>
                <c:pt idx="5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036162152617968"/>
          <c:y val="0.16831465088104405"/>
          <c:w val="0.3653505265287984"/>
          <c:h val="0.78917257427999088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dirty="0"/>
              <a:t>Структура программных расходов бюджета на </a:t>
            </a:r>
            <a:r>
              <a:rPr lang="ru-RU" dirty="0" smtClean="0"/>
              <a:t>2024 </a:t>
            </a:r>
            <a:r>
              <a:rPr lang="ru-RU" dirty="0"/>
              <a:t>год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программных расходов бюджета на 2022 год </c:v>
                </c:pt>
              </c:strCache>
            </c:strRef>
          </c:tx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Управление муниципальными финансами</c:v>
                </c:pt>
                <c:pt idx="1">
                  <c:v>Развитие культуры, физической культуры и спорта</c:v>
                </c:pt>
                <c:pt idx="2">
                  <c:v>Муниципальная политика</c:v>
                </c:pt>
                <c:pt idx="3">
                  <c:v>Благоустройство территории и жилищно-коммунальное хозяйство</c:v>
                </c:pt>
                <c:pt idx="4">
                  <c:v>Обеспечение пожарной безопасности и безопасности людей на водных объектах, профилактика экстремизма и терроризма на территории Божковского сельского поселения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5707.7</c:v>
                </c:pt>
                <c:pt idx="1">
                  <c:v>6061.5</c:v>
                </c:pt>
                <c:pt idx="2" formatCode="General">
                  <c:v>243.8</c:v>
                </c:pt>
                <c:pt idx="3">
                  <c:v>4192.8999999999996</c:v>
                </c:pt>
                <c:pt idx="4" formatCode="General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87182811763978"/>
          <c:y val="0.17840318467030231"/>
          <c:w val="0.39158609581903919"/>
          <c:h val="0.65646132917598532"/>
        </c:manualLayout>
      </c:layout>
      <c:overlay val="0"/>
      <c:txPr>
        <a:bodyPr/>
        <a:lstStyle/>
        <a:p>
          <a:pPr>
            <a:defRPr sz="1200" b="1" baseline="0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Структура безвозмездных поступлений на 2022 год</a:t>
            </a:r>
          </a:p>
        </c:rich>
      </c:tx>
      <c:layout>
        <c:manualLayout>
          <c:xMode val="edge"/>
          <c:yMode val="edge"/>
          <c:x val="0.18039746425481343"/>
          <c:y val="4.290063866777565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на 2022 год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1 597.3 тыс. рублей</c:v>
                </c:pt>
                <c:pt idx="1">
                  <c:v>Субвенции 242.8 тыс. рублей</c:v>
                </c:pt>
                <c:pt idx="2">
                  <c:v>Иные межбюджетные трансферты 979.1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1597.3</c:v>
                </c:pt>
                <c:pt idx="1">
                  <c:v>242.8</c:v>
                </c:pt>
                <c:pt idx="2">
                  <c:v>979.1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622991625269148"/>
          <c:y val="0.24719948245902296"/>
          <c:w val="0.29369183847297392"/>
          <c:h val="0.57751958664627878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на 2022 год</c:v>
                </c:pt>
              </c:strCache>
            </c:strRef>
          </c:tx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C00000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                       5 856.7 тыс. рублей</c:v>
                </c:pt>
                <c:pt idx="1">
                  <c:v>Национальная оборона 242.6 тыс. рублей</c:v>
                </c:pt>
                <c:pt idx="2">
                  <c:v>Национальная безопасность и правохранительная деятельность                   52.0 тыс. рублей</c:v>
                </c:pt>
                <c:pt idx="3">
                  <c:v>Национальная экономика 830.5 тыс. рублей</c:v>
                </c:pt>
                <c:pt idx="4">
                  <c:v>Жилищно-коммунальное хозяйство                4 132.9 тыс. рублей</c:v>
                </c:pt>
                <c:pt idx="5">
                  <c:v>Образование 22.0 тыс. рублей</c:v>
                </c:pt>
                <c:pt idx="6">
                  <c:v>Культура ,кинематография                                     5 626.7 тыс. рублей</c:v>
                </c:pt>
                <c:pt idx="7">
                  <c:v>Социальная политика 153.7 тыс. рублей</c:v>
                </c:pt>
                <c:pt idx="8">
                  <c:v>Физическая культура и спорт                            20.0 тыс. рублей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5856.7</c:v>
                </c:pt>
                <c:pt idx="1">
                  <c:v>242.6</c:v>
                </c:pt>
                <c:pt idx="2">
                  <c:v>52</c:v>
                </c:pt>
                <c:pt idx="3">
                  <c:v>830.5</c:v>
                </c:pt>
                <c:pt idx="4">
                  <c:v>4132.8999999999996</c:v>
                </c:pt>
                <c:pt idx="5">
                  <c:v>22</c:v>
                </c:pt>
                <c:pt idx="6" formatCode="#,##0.00">
                  <c:v>5626.7</c:v>
                </c:pt>
                <c:pt idx="7">
                  <c:v>153.69999999999999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980752288189511"/>
          <c:y val="0.12425023936166893"/>
          <c:w val="0.36951899074935146"/>
          <c:h val="0.85734637474737518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программных расходов бюджета на 2022 год </c:v>
                </c:pt>
              </c:strCache>
            </c:strRef>
          </c:tx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Управление муниципальными финансами</c:v>
                </c:pt>
                <c:pt idx="1">
                  <c:v>Развитие культуры, физической культуры и спорта</c:v>
                </c:pt>
                <c:pt idx="2">
                  <c:v>Муниципальная политика</c:v>
                </c:pt>
                <c:pt idx="3">
                  <c:v>Развитие транспортной системы</c:v>
                </c:pt>
                <c:pt idx="4">
                  <c:v>Благоустройство территории и жилищно-коммунальное хозяйство</c:v>
                </c:pt>
                <c:pt idx="5">
                  <c:v>Обеспечение пожарной безопасности и безопасности людей на водных объектах, профилактика экстремизма и терроризма на территории Божковского сельского поселения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5762.9</c:v>
                </c:pt>
                <c:pt idx="1">
                  <c:v>5646.7</c:v>
                </c:pt>
                <c:pt idx="2" formatCode="General">
                  <c:v>226.3</c:v>
                </c:pt>
                <c:pt idx="3" formatCode="General">
                  <c:v>830.5</c:v>
                </c:pt>
                <c:pt idx="4">
                  <c:v>4132.8999999999996</c:v>
                </c:pt>
                <c:pt idx="5" formatCode="General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87182811763978"/>
          <c:y val="0.17840318467030231"/>
          <c:w val="0.39158609581903919"/>
          <c:h val="0.65646132917598532"/>
        </c:manualLayout>
      </c:layout>
      <c:overlay val="0"/>
      <c:txPr>
        <a:bodyPr/>
        <a:lstStyle/>
        <a:p>
          <a:pPr>
            <a:defRPr sz="1200" b="1" baseline="0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dirty="0"/>
              <a:t>Структура налоговых и неналоговых доходов на </a:t>
            </a: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на 2022 год</c:v>
                </c:pt>
              </c:strCache>
            </c:strRef>
          </c:tx>
          <c:explosion val="2"/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</c:v>
                </c:pt>
                <c:pt idx="1">
                  <c:v>Единый сельскохозяйственный налог </c:v>
                </c:pt>
                <c:pt idx="2">
                  <c:v>Налог на имущество физических лиц </c:v>
                </c:pt>
                <c:pt idx="3">
                  <c:v>Земельный налог</c:v>
                </c:pt>
                <c:pt idx="4">
                  <c:v>Доходы от использования имущества </c:v>
                </c:pt>
                <c:pt idx="5">
                  <c:v>Штрафы 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11247.9</c:v>
                </c:pt>
                <c:pt idx="1">
                  <c:v>802.6</c:v>
                </c:pt>
                <c:pt idx="2">
                  <c:v>168</c:v>
                </c:pt>
                <c:pt idx="3">
                  <c:v>2681</c:v>
                </c:pt>
                <c:pt idx="4">
                  <c:v>103.3</c:v>
                </c:pt>
                <c:pt idx="5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036162152617968"/>
          <c:y val="0.16831465088104405"/>
          <c:w val="0.3653505265287984"/>
          <c:h val="0.78917257427999088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dirty="0"/>
              <a:t>Структура расходов бюджета на </a:t>
            </a: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на 2022 год</c:v>
                </c:pt>
              </c:strCache>
            </c:strRef>
          </c:tx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C00000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                       </c:v>
                </c:pt>
                <c:pt idx="1">
                  <c:v>Национальная оборона </c:v>
                </c:pt>
                <c:pt idx="2">
                  <c:v>Национальная безопасность и правохранительная деятельность                   </c:v>
                </c:pt>
                <c:pt idx="3">
                  <c:v>Национальная экономика </c:v>
                </c:pt>
                <c:pt idx="4">
                  <c:v>Жилищно-коммунальное хозяйство                </c:v>
                </c:pt>
                <c:pt idx="5">
                  <c:v>Образование </c:v>
                </c:pt>
                <c:pt idx="6">
                  <c:v>Культура ,кинематография                                     </c:v>
                </c:pt>
                <c:pt idx="7">
                  <c:v>Социальная политика                                               </c:v>
                </c:pt>
                <c:pt idx="8">
                  <c:v>Физическая культура и спорт                           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6208.6</c:v>
                </c:pt>
                <c:pt idx="1">
                  <c:v>251.6</c:v>
                </c:pt>
                <c:pt idx="2">
                  <c:v>52</c:v>
                </c:pt>
                <c:pt idx="3">
                  <c:v>0</c:v>
                </c:pt>
                <c:pt idx="4">
                  <c:v>3985.8</c:v>
                </c:pt>
                <c:pt idx="5">
                  <c:v>22</c:v>
                </c:pt>
                <c:pt idx="6" formatCode="#,##0.00">
                  <c:v>5832.5</c:v>
                </c:pt>
                <c:pt idx="7">
                  <c:v>162.30000000000001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980752288189511"/>
          <c:y val="0.12425023936166893"/>
          <c:w val="0.36951899074935146"/>
          <c:h val="0.85734637474737518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dirty="0"/>
              <a:t>Структура программных расходов бюджета на </a:t>
            </a:r>
            <a:r>
              <a:rPr lang="ru-RU" dirty="0" smtClean="0"/>
              <a:t>2023 </a:t>
            </a:r>
            <a:r>
              <a:rPr lang="ru-RU" dirty="0"/>
              <a:t>год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программных расходов бюджета на 2022 год </c:v>
                </c:pt>
              </c:strCache>
            </c:strRef>
          </c:tx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Управление муниципальными финансами</c:v>
                </c:pt>
                <c:pt idx="1">
                  <c:v>Развитие культуры, физической культуры и спорта</c:v>
                </c:pt>
                <c:pt idx="2">
                  <c:v>Муниципальная политика</c:v>
                </c:pt>
                <c:pt idx="3">
                  <c:v>Благоустройство территории и жилищно-коммунальное хозяйство</c:v>
                </c:pt>
                <c:pt idx="4">
                  <c:v>Обеспечение пожарной безопасности и безопасности людей на водных объектах, профилактика экстремизма и терроризма на территории Божковского сельского поселения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5707.7</c:v>
                </c:pt>
                <c:pt idx="1">
                  <c:v>5832.5</c:v>
                </c:pt>
                <c:pt idx="2" formatCode="General">
                  <c:v>234.9</c:v>
                </c:pt>
                <c:pt idx="3">
                  <c:v>3985.8</c:v>
                </c:pt>
                <c:pt idx="4" formatCode="General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87182811763978"/>
          <c:y val="0.17840318467030231"/>
          <c:w val="0.39158609581903919"/>
          <c:h val="0.65646132917598532"/>
        </c:manualLayout>
      </c:layout>
      <c:overlay val="0"/>
      <c:txPr>
        <a:bodyPr/>
        <a:lstStyle/>
        <a:p>
          <a:pPr>
            <a:defRPr sz="1200" b="1" baseline="0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dirty="0"/>
              <a:t>Структура налоговых и неналоговых доходов на </a:t>
            </a: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на 2022 год</c:v>
                </c:pt>
              </c:strCache>
            </c:strRef>
          </c:tx>
          <c:explosion val="2"/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</c:v>
                </c:pt>
                <c:pt idx="1">
                  <c:v>Единый сельскохозяйственный налог </c:v>
                </c:pt>
                <c:pt idx="2">
                  <c:v>Налог на имущество физических лиц </c:v>
                </c:pt>
                <c:pt idx="3">
                  <c:v>Земельный налог</c:v>
                </c:pt>
                <c:pt idx="4">
                  <c:v>Доходы от использования имущества </c:v>
                </c:pt>
                <c:pt idx="5">
                  <c:v>Штрафы 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12215.2</c:v>
                </c:pt>
                <c:pt idx="1">
                  <c:v>834.7</c:v>
                </c:pt>
                <c:pt idx="2">
                  <c:v>168</c:v>
                </c:pt>
                <c:pt idx="3">
                  <c:v>2681</c:v>
                </c:pt>
                <c:pt idx="4">
                  <c:v>107.5</c:v>
                </c:pt>
                <c:pt idx="5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036162152617968"/>
          <c:y val="0.16831465088104405"/>
          <c:w val="0.3653505265287984"/>
          <c:h val="0.78917257427999088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dirty="0"/>
              <a:t>Структура расходов бюджета на </a:t>
            </a: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на 2022 год</c:v>
                </c:pt>
              </c:strCache>
            </c:strRef>
          </c:tx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C00000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                       </c:v>
                </c:pt>
                <c:pt idx="1">
                  <c:v>Национальная оборона </c:v>
                </c:pt>
                <c:pt idx="2">
                  <c:v>Национальная безопасность и правохранительная деятельность                   </c:v>
                </c:pt>
                <c:pt idx="3">
                  <c:v>Национальная экономика </c:v>
                </c:pt>
                <c:pt idx="4">
                  <c:v>Жилищно-коммунальное хозяйство                </c:v>
                </c:pt>
                <c:pt idx="5">
                  <c:v>Образование </c:v>
                </c:pt>
                <c:pt idx="6">
                  <c:v>Культура ,кинематография                                     </c:v>
                </c:pt>
                <c:pt idx="7">
                  <c:v>Социальная политика                                               </c:v>
                </c:pt>
                <c:pt idx="8">
                  <c:v>Физическая культура и спорт                           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6658.5</c:v>
                </c:pt>
                <c:pt idx="1">
                  <c:v>0</c:v>
                </c:pt>
                <c:pt idx="2">
                  <c:v>52</c:v>
                </c:pt>
                <c:pt idx="3">
                  <c:v>0</c:v>
                </c:pt>
                <c:pt idx="4">
                  <c:v>4192.8999999999996</c:v>
                </c:pt>
                <c:pt idx="5">
                  <c:v>22</c:v>
                </c:pt>
                <c:pt idx="6" formatCode="#,##0.00">
                  <c:v>5832.5</c:v>
                </c:pt>
                <c:pt idx="7">
                  <c:v>162.30000000000001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980752288189511"/>
          <c:y val="0.12425023936166893"/>
          <c:w val="0.36951899074935146"/>
          <c:h val="0.85734637474737518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E463A-9D9A-4E9E-9C50-6E3CE225A2D2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AF69A7F4-0932-4ADB-A3E0-6EB84B500661}">
      <dgm:prSet phldrT="[Текст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/>
            <a:t>Основы формирования бюджета </a:t>
          </a:r>
          <a:r>
            <a:rPr lang="ru-RU" dirty="0" smtClean="0"/>
            <a:t>Божковского </a:t>
          </a:r>
          <a:r>
            <a:rPr lang="ru-RU" dirty="0"/>
            <a:t>сельского поселения на 20</a:t>
          </a:r>
          <a:r>
            <a:rPr lang="en-US" dirty="0"/>
            <a:t>2</a:t>
          </a:r>
          <a:r>
            <a:rPr lang="ru-RU" dirty="0"/>
            <a:t>2 год и плановый период 20</a:t>
          </a:r>
          <a:r>
            <a:rPr lang="en-US" dirty="0"/>
            <a:t>2</a:t>
          </a:r>
          <a:r>
            <a:rPr lang="ru-RU" dirty="0"/>
            <a:t>3 и </a:t>
          </a:r>
          <a:r>
            <a:rPr lang="en-US" dirty="0"/>
            <a:t>202</a:t>
          </a:r>
          <a:r>
            <a:rPr lang="ru-RU" dirty="0"/>
            <a:t>4 годы</a:t>
          </a:r>
        </a:p>
      </dgm:t>
    </dgm:pt>
    <dgm:pt modelId="{44CDB5A0-84B7-4317-B40E-38F7812A4FF4}" type="parTrans" cxnId="{CCEE11D2-281E-45CD-A22E-37C8C6C87987}">
      <dgm:prSet/>
      <dgm:spPr/>
      <dgm:t>
        <a:bodyPr/>
        <a:lstStyle/>
        <a:p>
          <a:endParaRPr lang="ru-RU"/>
        </a:p>
      </dgm:t>
    </dgm:pt>
    <dgm:pt modelId="{751F30E1-4284-4E2E-98D6-29BB0765C204}" type="sibTrans" cxnId="{CCEE11D2-281E-45CD-A22E-37C8C6C87987}">
      <dgm:prSet/>
      <dgm:spPr/>
      <dgm:t>
        <a:bodyPr/>
        <a:lstStyle/>
        <a:p>
          <a:endParaRPr lang="ru-RU"/>
        </a:p>
      </dgm:t>
    </dgm:pt>
    <dgm:pt modelId="{FF132A34-25C5-4D06-B0BC-4992F26DFA17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Бюджетное послание Президента РФ</a:t>
          </a:r>
        </a:p>
      </dgm:t>
    </dgm:pt>
    <dgm:pt modelId="{95300321-DCEE-497C-A1A9-F0052795C5D9}" type="parTrans" cxnId="{CFAF4D86-5829-47B0-864A-BFAD53C8ADEE}">
      <dgm:prSet/>
      <dgm:spPr/>
      <dgm:t>
        <a:bodyPr/>
        <a:lstStyle/>
        <a:p>
          <a:endParaRPr lang="ru-RU"/>
        </a:p>
      </dgm:t>
    </dgm:pt>
    <dgm:pt modelId="{1EC2D576-FA30-4982-9698-4B9AF00ED3E5}" type="sibTrans" cxnId="{CFAF4D86-5829-47B0-864A-BFAD53C8ADEE}">
      <dgm:prSet/>
      <dgm:spPr/>
      <dgm:t>
        <a:bodyPr/>
        <a:lstStyle/>
        <a:p>
          <a:endParaRPr lang="ru-RU"/>
        </a:p>
      </dgm:t>
    </dgm:pt>
    <dgm:pt modelId="{14653527-8BE1-4C4D-9EA3-AC3D44E0A13F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Прогноз социально-экономического развития поселения</a:t>
          </a:r>
        </a:p>
      </dgm:t>
    </dgm:pt>
    <dgm:pt modelId="{30023501-6433-4CF9-A970-83F841369B28}" type="parTrans" cxnId="{B265D60D-D23E-4997-AF42-F7652EFEAFE2}">
      <dgm:prSet/>
      <dgm:spPr/>
      <dgm:t>
        <a:bodyPr/>
        <a:lstStyle/>
        <a:p>
          <a:endParaRPr lang="ru-RU"/>
        </a:p>
      </dgm:t>
    </dgm:pt>
    <dgm:pt modelId="{43055D32-42E7-420A-A004-987065F01917}" type="sibTrans" cxnId="{B265D60D-D23E-4997-AF42-F7652EFEAFE2}">
      <dgm:prSet/>
      <dgm:spPr/>
      <dgm:t>
        <a:bodyPr/>
        <a:lstStyle/>
        <a:p>
          <a:endParaRPr lang="ru-RU"/>
        </a:p>
      </dgm:t>
    </dgm:pt>
    <dgm:pt modelId="{2A482A86-3175-4F7F-AB2E-11386A648385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Муниципальные </a:t>
          </a:r>
          <a:r>
            <a:rPr lang="ru-RU" b="0" dirty="0" smtClean="0">
              <a:solidFill>
                <a:schemeClr val="tx1"/>
              </a:solidFill>
            </a:rPr>
            <a:t>программы Божковского сельского  </a:t>
          </a:r>
          <a:r>
            <a:rPr lang="ru-RU" b="0" dirty="0">
              <a:solidFill>
                <a:schemeClr val="tx1"/>
              </a:solidFill>
            </a:rPr>
            <a:t>поселения</a:t>
          </a:r>
        </a:p>
      </dgm:t>
    </dgm:pt>
    <dgm:pt modelId="{D95F725A-EFD2-443B-908B-686C9245E350}" type="parTrans" cxnId="{7EB204E3-7C28-4FFF-B02B-AE2A43D143E1}">
      <dgm:prSet/>
      <dgm:spPr/>
      <dgm:t>
        <a:bodyPr/>
        <a:lstStyle/>
        <a:p>
          <a:endParaRPr lang="ru-RU"/>
        </a:p>
      </dgm:t>
    </dgm:pt>
    <dgm:pt modelId="{CD8D387D-0EDC-4B97-8DB5-1E13202A8398}" type="sibTrans" cxnId="{7EB204E3-7C28-4FFF-B02B-AE2A43D143E1}">
      <dgm:prSet/>
      <dgm:spPr/>
      <dgm:t>
        <a:bodyPr/>
        <a:lstStyle/>
        <a:p>
          <a:endParaRPr lang="ru-RU"/>
        </a:p>
      </dgm:t>
    </dgm:pt>
    <dgm:pt modelId="{0BA74B7D-07A5-4953-9169-41A1B7975D51}">
      <dgm:prSet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Основные направления бюджетной и налоговой политики поселения на 20</a:t>
          </a:r>
          <a:r>
            <a:rPr lang="en-US" b="0" dirty="0">
              <a:solidFill>
                <a:schemeClr val="tx1"/>
              </a:solidFill>
            </a:rPr>
            <a:t>2</a:t>
          </a:r>
          <a:r>
            <a:rPr lang="ru-RU" b="0" dirty="0">
              <a:solidFill>
                <a:schemeClr val="tx1"/>
              </a:solidFill>
            </a:rPr>
            <a:t>2-20</a:t>
          </a:r>
          <a:r>
            <a:rPr lang="en-US" b="0" dirty="0" smtClean="0">
              <a:solidFill>
                <a:schemeClr val="tx1"/>
              </a:solidFill>
            </a:rPr>
            <a:t>2</a:t>
          </a:r>
          <a:r>
            <a:rPr lang="ru-RU" b="0" dirty="0" smtClean="0">
              <a:solidFill>
                <a:schemeClr val="tx1"/>
              </a:solidFill>
            </a:rPr>
            <a:t>4 </a:t>
          </a:r>
          <a:r>
            <a:rPr lang="ru-RU" b="0" dirty="0">
              <a:solidFill>
                <a:schemeClr val="tx1"/>
              </a:solidFill>
            </a:rPr>
            <a:t>годы</a:t>
          </a:r>
        </a:p>
      </dgm:t>
    </dgm:pt>
    <dgm:pt modelId="{04ECA285-B93A-4A65-91AA-52FA2A42386D}" type="parTrans" cxnId="{64E589C8-E3D0-43EF-8A32-8115309ABD81}">
      <dgm:prSet/>
      <dgm:spPr/>
      <dgm:t>
        <a:bodyPr/>
        <a:lstStyle/>
        <a:p>
          <a:endParaRPr lang="ru-RU"/>
        </a:p>
      </dgm:t>
    </dgm:pt>
    <dgm:pt modelId="{E3250808-4E49-42ED-B02C-5C61B41835DF}" type="sibTrans" cxnId="{64E589C8-E3D0-43EF-8A32-8115309ABD81}">
      <dgm:prSet/>
      <dgm:spPr/>
      <dgm:t>
        <a:bodyPr/>
        <a:lstStyle/>
        <a:p>
          <a:endParaRPr lang="ru-RU"/>
        </a:p>
      </dgm:t>
    </dgm:pt>
    <dgm:pt modelId="{FFFFDFD1-BA48-4DFB-8606-C95C35D0BF15}">
      <dgm:prSet phldrT="[Текст]"/>
      <dgm:spPr>
        <a:ln>
          <a:solidFill>
            <a:schemeClr val="accent3">
              <a:lumMod val="75000"/>
            </a:schemeClr>
          </a:solidFill>
        </a:ln>
        <a:effectLst/>
      </dgm:spPr>
      <dgm:t>
        <a:bodyPr/>
        <a:lstStyle/>
        <a:p>
          <a:r>
            <a:rPr lang="ru-RU" b="0" dirty="0">
              <a:solidFill>
                <a:schemeClr val="tx1"/>
              </a:solidFill>
            </a:rPr>
            <a:t>Бюджетный прогноз </a:t>
          </a:r>
          <a:r>
            <a:rPr lang="ru-RU" b="0" dirty="0" smtClean="0">
              <a:solidFill>
                <a:schemeClr val="tx1"/>
              </a:solidFill>
            </a:rPr>
            <a:t>Божковского </a:t>
          </a:r>
          <a:r>
            <a:rPr lang="ru-RU" b="0" dirty="0">
              <a:solidFill>
                <a:schemeClr val="tx1"/>
              </a:solidFill>
            </a:rPr>
            <a:t>сельского поселения</a:t>
          </a:r>
        </a:p>
      </dgm:t>
    </dgm:pt>
    <dgm:pt modelId="{79CB8F0A-E7B6-4218-ABD6-EA176B9CB3AA}" type="parTrans" cxnId="{C99030FA-3EA5-4846-968B-63F3597C4D86}">
      <dgm:prSet/>
      <dgm:spPr/>
      <dgm:t>
        <a:bodyPr/>
        <a:lstStyle/>
        <a:p>
          <a:endParaRPr lang="ru-RU"/>
        </a:p>
      </dgm:t>
    </dgm:pt>
    <dgm:pt modelId="{C8F49236-585A-481E-922C-418EEBC685B8}" type="sibTrans" cxnId="{C99030FA-3EA5-4846-968B-63F3597C4D86}">
      <dgm:prSet/>
      <dgm:spPr/>
      <dgm:t>
        <a:bodyPr/>
        <a:lstStyle/>
        <a:p>
          <a:endParaRPr lang="ru-RU"/>
        </a:p>
      </dgm:t>
    </dgm:pt>
    <dgm:pt modelId="{E74FA11D-FA0B-4946-849A-049E0B00E187}" type="pres">
      <dgm:prSet presAssocID="{D0BE463A-9D9A-4E9E-9C50-6E3CE225A2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CA85E1-9475-4B83-A016-CD465CB19007}" type="pres">
      <dgm:prSet presAssocID="{AF69A7F4-0932-4ADB-A3E0-6EB84B500661}" presName="vertOne" presStyleCnt="0"/>
      <dgm:spPr/>
    </dgm:pt>
    <dgm:pt modelId="{5FB1F300-C797-4ACF-9CF9-B71F7F2C5821}" type="pres">
      <dgm:prSet presAssocID="{AF69A7F4-0932-4ADB-A3E0-6EB84B5006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B7A760-6040-4777-9585-E764400D7192}" type="pres">
      <dgm:prSet presAssocID="{AF69A7F4-0932-4ADB-A3E0-6EB84B500661}" presName="parTransOne" presStyleCnt="0"/>
      <dgm:spPr/>
    </dgm:pt>
    <dgm:pt modelId="{99DA93FF-A3B3-4715-85DE-107A5A475AAF}" type="pres">
      <dgm:prSet presAssocID="{AF69A7F4-0932-4ADB-A3E0-6EB84B500661}" presName="horzOne" presStyleCnt="0"/>
      <dgm:spPr/>
    </dgm:pt>
    <dgm:pt modelId="{64AA598A-5051-477D-8B15-593E7312D958}" type="pres">
      <dgm:prSet presAssocID="{FF132A34-25C5-4D06-B0BC-4992F26DFA17}" presName="vertTwo" presStyleCnt="0"/>
      <dgm:spPr/>
    </dgm:pt>
    <dgm:pt modelId="{201577B9-FC67-492D-A5DB-F03E5795EDE0}" type="pres">
      <dgm:prSet presAssocID="{FF132A34-25C5-4D06-B0BC-4992F26DFA17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73F6E2-86E2-461B-AEBD-C09740611DAB}" type="pres">
      <dgm:prSet presAssocID="{FF132A34-25C5-4D06-B0BC-4992F26DFA17}" presName="horzTwo" presStyleCnt="0"/>
      <dgm:spPr/>
    </dgm:pt>
    <dgm:pt modelId="{C861BFDA-6E58-43D4-93AA-15BA25D3EE42}" type="pres">
      <dgm:prSet presAssocID="{1EC2D576-FA30-4982-9698-4B9AF00ED3E5}" presName="sibSpaceTwo" presStyleCnt="0"/>
      <dgm:spPr/>
    </dgm:pt>
    <dgm:pt modelId="{A3E5E37F-EA5B-4AF0-9638-BC313CF81D87}" type="pres">
      <dgm:prSet presAssocID="{14653527-8BE1-4C4D-9EA3-AC3D44E0A13F}" presName="vertTwo" presStyleCnt="0"/>
      <dgm:spPr/>
    </dgm:pt>
    <dgm:pt modelId="{6B64FC27-D9E9-4811-8E90-2B047A24D487}" type="pres">
      <dgm:prSet presAssocID="{14653527-8BE1-4C4D-9EA3-AC3D44E0A13F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80C79B-9EDD-4A0C-A480-D6E9D9397337}" type="pres">
      <dgm:prSet presAssocID="{14653527-8BE1-4C4D-9EA3-AC3D44E0A13F}" presName="horzTwo" presStyleCnt="0"/>
      <dgm:spPr/>
    </dgm:pt>
    <dgm:pt modelId="{5C76CA91-E8DF-4868-A3BB-859E139E1962}" type="pres">
      <dgm:prSet presAssocID="{43055D32-42E7-420A-A004-987065F01917}" presName="sibSpaceTwo" presStyleCnt="0"/>
      <dgm:spPr/>
    </dgm:pt>
    <dgm:pt modelId="{04040E19-8B1E-46CE-912A-4E084894F28D}" type="pres">
      <dgm:prSet presAssocID="{0BA74B7D-07A5-4953-9169-41A1B7975D51}" presName="vertTwo" presStyleCnt="0"/>
      <dgm:spPr/>
    </dgm:pt>
    <dgm:pt modelId="{4603108A-7CE0-4842-9347-BF6BD1F6E713}" type="pres">
      <dgm:prSet presAssocID="{0BA74B7D-07A5-4953-9169-41A1B7975D51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10EC26-2361-4105-B632-87E2A6260A52}" type="pres">
      <dgm:prSet presAssocID="{0BA74B7D-07A5-4953-9169-41A1B7975D51}" presName="horzTwo" presStyleCnt="0"/>
      <dgm:spPr/>
    </dgm:pt>
    <dgm:pt modelId="{3BCFA4C2-0F35-4069-BACB-01EFD601A33B}" type="pres">
      <dgm:prSet presAssocID="{E3250808-4E49-42ED-B02C-5C61B41835DF}" presName="sibSpaceTwo" presStyleCnt="0"/>
      <dgm:spPr/>
    </dgm:pt>
    <dgm:pt modelId="{F0094D7A-BA33-42BC-BFE9-79BBFF0A35A7}" type="pres">
      <dgm:prSet presAssocID="{2A482A86-3175-4F7F-AB2E-11386A648385}" presName="vertTwo" presStyleCnt="0"/>
      <dgm:spPr/>
    </dgm:pt>
    <dgm:pt modelId="{8F92C98B-2A5A-426B-9B18-F2ABD2D71DF6}" type="pres">
      <dgm:prSet presAssocID="{2A482A86-3175-4F7F-AB2E-11386A648385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1F2ED-F5D9-452B-94EC-9152E045DDED}" type="pres">
      <dgm:prSet presAssocID="{2A482A86-3175-4F7F-AB2E-11386A648385}" presName="horzTwo" presStyleCnt="0"/>
      <dgm:spPr/>
    </dgm:pt>
    <dgm:pt modelId="{DC7E94E9-F2EA-4F80-B86C-4AC1E4DBD83C}" type="pres">
      <dgm:prSet presAssocID="{CD8D387D-0EDC-4B97-8DB5-1E13202A8398}" presName="sibSpaceTwo" presStyleCnt="0"/>
      <dgm:spPr/>
    </dgm:pt>
    <dgm:pt modelId="{94B4EE1D-38C1-4618-B675-41E7DB3E59D6}" type="pres">
      <dgm:prSet presAssocID="{FFFFDFD1-BA48-4DFB-8606-C95C35D0BF15}" presName="vertTwo" presStyleCnt="0"/>
      <dgm:spPr/>
    </dgm:pt>
    <dgm:pt modelId="{23F7F5F0-7082-4A88-8E80-811EADD2711F}" type="pres">
      <dgm:prSet presAssocID="{FFFFDFD1-BA48-4DFB-8606-C95C35D0BF15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B5904B-EE18-41C1-AFCC-8A01A3A38DFE}" type="pres">
      <dgm:prSet presAssocID="{FFFFDFD1-BA48-4DFB-8606-C95C35D0BF15}" presName="horzTwo" presStyleCnt="0"/>
      <dgm:spPr/>
    </dgm:pt>
  </dgm:ptLst>
  <dgm:cxnLst>
    <dgm:cxn modelId="{7EB204E3-7C28-4FFF-B02B-AE2A43D143E1}" srcId="{AF69A7F4-0932-4ADB-A3E0-6EB84B500661}" destId="{2A482A86-3175-4F7F-AB2E-11386A648385}" srcOrd="3" destOrd="0" parTransId="{D95F725A-EFD2-443B-908B-686C9245E350}" sibTransId="{CD8D387D-0EDC-4B97-8DB5-1E13202A8398}"/>
    <dgm:cxn modelId="{62844668-CFA9-40F2-8DAA-55C7977A51E7}" type="presOf" srcId="{0BA74B7D-07A5-4953-9169-41A1B7975D51}" destId="{4603108A-7CE0-4842-9347-BF6BD1F6E713}" srcOrd="0" destOrd="0" presId="urn:microsoft.com/office/officeart/2005/8/layout/hierarchy4"/>
    <dgm:cxn modelId="{9D2E1910-CB11-4560-BF00-6E88BD196DE5}" type="presOf" srcId="{D0BE463A-9D9A-4E9E-9C50-6E3CE225A2D2}" destId="{E74FA11D-FA0B-4946-849A-049E0B00E187}" srcOrd="0" destOrd="0" presId="urn:microsoft.com/office/officeart/2005/8/layout/hierarchy4"/>
    <dgm:cxn modelId="{CCEE11D2-281E-45CD-A22E-37C8C6C87987}" srcId="{D0BE463A-9D9A-4E9E-9C50-6E3CE225A2D2}" destId="{AF69A7F4-0932-4ADB-A3E0-6EB84B500661}" srcOrd="0" destOrd="0" parTransId="{44CDB5A0-84B7-4317-B40E-38F7812A4FF4}" sibTransId="{751F30E1-4284-4E2E-98D6-29BB0765C204}"/>
    <dgm:cxn modelId="{CFAF4D86-5829-47B0-864A-BFAD53C8ADEE}" srcId="{AF69A7F4-0932-4ADB-A3E0-6EB84B500661}" destId="{FF132A34-25C5-4D06-B0BC-4992F26DFA17}" srcOrd="0" destOrd="0" parTransId="{95300321-DCEE-497C-A1A9-F0052795C5D9}" sibTransId="{1EC2D576-FA30-4982-9698-4B9AF00ED3E5}"/>
    <dgm:cxn modelId="{FC1C8BAF-E253-4048-BE90-A7520D95BDC6}" type="presOf" srcId="{2A482A86-3175-4F7F-AB2E-11386A648385}" destId="{8F92C98B-2A5A-426B-9B18-F2ABD2D71DF6}" srcOrd="0" destOrd="0" presId="urn:microsoft.com/office/officeart/2005/8/layout/hierarchy4"/>
    <dgm:cxn modelId="{A94A40AE-207A-472F-8295-A5BC7411757C}" type="presOf" srcId="{AF69A7F4-0932-4ADB-A3E0-6EB84B500661}" destId="{5FB1F300-C797-4ACF-9CF9-B71F7F2C5821}" srcOrd="0" destOrd="0" presId="urn:microsoft.com/office/officeart/2005/8/layout/hierarchy4"/>
    <dgm:cxn modelId="{C99030FA-3EA5-4846-968B-63F3597C4D86}" srcId="{AF69A7F4-0932-4ADB-A3E0-6EB84B500661}" destId="{FFFFDFD1-BA48-4DFB-8606-C95C35D0BF15}" srcOrd="4" destOrd="0" parTransId="{79CB8F0A-E7B6-4218-ABD6-EA176B9CB3AA}" sibTransId="{C8F49236-585A-481E-922C-418EEBC685B8}"/>
    <dgm:cxn modelId="{E2B01E72-BB24-4556-BB5B-58CAE14F16DE}" type="presOf" srcId="{FFFFDFD1-BA48-4DFB-8606-C95C35D0BF15}" destId="{23F7F5F0-7082-4A88-8E80-811EADD2711F}" srcOrd="0" destOrd="0" presId="urn:microsoft.com/office/officeart/2005/8/layout/hierarchy4"/>
    <dgm:cxn modelId="{B265D60D-D23E-4997-AF42-F7652EFEAFE2}" srcId="{AF69A7F4-0932-4ADB-A3E0-6EB84B500661}" destId="{14653527-8BE1-4C4D-9EA3-AC3D44E0A13F}" srcOrd="1" destOrd="0" parTransId="{30023501-6433-4CF9-A970-83F841369B28}" sibTransId="{43055D32-42E7-420A-A004-987065F01917}"/>
    <dgm:cxn modelId="{CD488107-E719-4F1F-AAD2-7562226F11AF}" type="presOf" srcId="{14653527-8BE1-4C4D-9EA3-AC3D44E0A13F}" destId="{6B64FC27-D9E9-4811-8E90-2B047A24D487}" srcOrd="0" destOrd="0" presId="urn:microsoft.com/office/officeart/2005/8/layout/hierarchy4"/>
    <dgm:cxn modelId="{3B6FCAA6-95EA-4BD4-8D59-3F9B273C39EE}" type="presOf" srcId="{FF132A34-25C5-4D06-B0BC-4992F26DFA17}" destId="{201577B9-FC67-492D-A5DB-F03E5795EDE0}" srcOrd="0" destOrd="0" presId="urn:microsoft.com/office/officeart/2005/8/layout/hierarchy4"/>
    <dgm:cxn modelId="{64E589C8-E3D0-43EF-8A32-8115309ABD81}" srcId="{AF69A7F4-0932-4ADB-A3E0-6EB84B500661}" destId="{0BA74B7D-07A5-4953-9169-41A1B7975D51}" srcOrd="2" destOrd="0" parTransId="{04ECA285-B93A-4A65-91AA-52FA2A42386D}" sibTransId="{E3250808-4E49-42ED-B02C-5C61B41835DF}"/>
    <dgm:cxn modelId="{AF86513E-B1FF-4463-AF24-B7F83AB1A14A}" type="presParOf" srcId="{E74FA11D-FA0B-4946-849A-049E0B00E187}" destId="{10CA85E1-9475-4B83-A016-CD465CB19007}" srcOrd="0" destOrd="0" presId="urn:microsoft.com/office/officeart/2005/8/layout/hierarchy4"/>
    <dgm:cxn modelId="{93009BB6-EB8E-490C-8772-0ECCE5643AB0}" type="presParOf" srcId="{10CA85E1-9475-4B83-A016-CD465CB19007}" destId="{5FB1F300-C797-4ACF-9CF9-B71F7F2C5821}" srcOrd="0" destOrd="0" presId="urn:microsoft.com/office/officeart/2005/8/layout/hierarchy4"/>
    <dgm:cxn modelId="{745E5EB9-19FE-422B-B9F3-407E0E9230AD}" type="presParOf" srcId="{10CA85E1-9475-4B83-A016-CD465CB19007}" destId="{E5B7A760-6040-4777-9585-E764400D7192}" srcOrd="1" destOrd="0" presId="urn:microsoft.com/office/officeart/2005/8/layout/hierarchy4"/>
    <dgm:cxn modelId="{0C74A7DF-A5F4-471F-9D5C-028BB10AF5F4}" type="presParOf" srcId="{10CA85E1-9475-4B83-A016-CD465CB19007}" destId="{99DA93FF-A3B3-4715-85DE-107A5A475AAF}" srcOrd="2" destOrd="0" presId="urn:microsoft.com/office/officeart/2005/8/layout/hierarchy4"/>
    <dgm:cxn modelId="{753B204C-85C6-4CDF-AA80-E8BE98732DF3}" type="presParOf" srcId="{99DA93FF-A3B3-4715-85DE-107A5A475AAF}" destId="{64AA598A-5051-477D-8B15-593E7312D958}" srcOrd="0" destOrd="0" presId="urn:microsoft.com/office/officeart/2005/8/layout/hierarchy4"/>
    <dgm:cxn modelId="{4F932B5B-C30D-4052-8B68-FF1ED471CAB7}" type="presParOf" srcId="{64AA598A-5051-477D-8B15-593E7312D958}" destId="{201577B9-FC67-492D-A5DB-F03E5795EDE0}" srcOrd="0" destOrd="0" presId="urn:microsoft.com/office/officeart/2005/8/layout/hierarchy4"/>
    <dgm:cxn modelId="{602A067D-4206-44AD-AF36-85D09BDB375F}" type="presParOf" srcId="{64AA598A-5051-477D-8B15-593E7312D958}" destId="{6873F6E2-86E2-461B-AEBD-C09740611DAB}" srcOrd="1" destOrd="0" presId="urn:microsoft.com/office/officeart/2005/8/layout/hierarchy4"/>
    <dgm:cxn modelId="{DDD1DBC8-F814-4670-95AE-1C6BEDBCC55C}" type="presParOf" srcId="{99DA93FF-A3B3-4715-85DE-107A5A475AAF}" destId="{C861BFDA-6E58-43D4-93AA-15BA25D3EE42}" srcOrd="1" destOrd="0" presId="urn:microsoft.com/office/officeart/2005/8/layout/hierarchy4"/>
    <dgm:cxn modelId="{182CC1F8-2CDE-4FCE-949B-E0097A92CDF0}" type="presParOf" srcId="{99DA93FF-A3B3-4715-85DE-107A5A475AAF}" destId="{A3E5E37F-EA5B-4AF0-9638-BC313CF81D87}" srcOrd="2" destOrd="0" presId="urn:microsoft.com/office/officeart/2005/8/layout/hierarchy4"/>
    <dgm:cxn modelId="{7A6EE41D-0FCA-4D59-A4FA-25738351D6A6}" type="presParOf" srcId="{A3E5E37F-EA5B-4AF0-9638-BC313CF81D87}" destId="{6B64FC27-D9E9-4811-8E90-2B047A24D487}" srcOrd="0" destOrd="0" presId="urn:microsoft.com/office/officeart/2005/8/layout/hierarchy4"/>
    <dgm:cxn modelId="{FDF33EFE-7E4B-481A-8A1C-56BC420796D9}" type="presParOf" srcId="{A3E5E37F-EA5B-4AF0-9638-BC313CF81D87}" destId="{2080C79B-9EDD-4A0C-A480-D6E9D9397337}" srcOrd="1" destOrd="0" presId="urn:microsoft.com/office/officeart/2005/8/layout/hierarchy4"/>
    <dgm:cxn modelId="{F14E004B-6D92-4907-BF8C-D5D4E2EC764E}" type="presParOf" srcId="{99DA93FF-A3B3-4715-85DE-107A5A475AAF}" destId="{5C76CA91-E8DF-4868-A3BB-859E139E1962}" srcOrd="3" destOrd="0" presId="urn:microsoft.com/office/officeart/2005/8/layout/hierarchy4"/>
    <dgm:cxn modelId="{80DA9064-0D46-47C8-91E3-41E153BBE750}" type="presParOf" srcId="{99DA93FF-A3B3-4715-85DE-107A5A475AAF}" destId="{04040E19-8B1E-46CE-912A-4E084894F28D}" srcOrd="4" destOrd="0" presId="urn:microsoft.com/office/officeart/2005/8/layout/hierarchy4"/>
    <dgm:cxn modelId="{F34EFFBD-C2C7-4C94-A79B-0A874E3D8BDA}" type="presParOf" srcId="{04040E19-8B1E-46CE-912A-4E084894F28D}" destId="{4603108A-7CE0-4842-9347-BF6BD1F6E713}" srcOrd="0" destOrd="0" presId="urn:microsoft.com/office/officeart/2005/8/layout/hierarchy4"/>
    <dgm:cxn modelId="{485D3C8A-0146-471D-BEB1-28CBF622C3A8}" type="presParOf" srcId="{04040E19-8B1E-46CE-912A-4E084894F28D}" destId="{1310EC26-2361-4105-B632-87E2A6260A52}" srcOrd="1" destOrd="0" presId="urn:microsoft.com/office/officeart/2005/8/layout/hierarchy4"/>
    <dgm:cxn modelId="{60072F12-C623-4CB7-84AF-5260BD6C0FF9}" type="presParOf" srcId="{99DA93FF-A3B3-4715-85DE-107A5A475AAF}" destId="{3BCFA4C2-0F35-4069-BACB-01EFD601A33B}" srcOrd="5" destOrd="0" presId="urn:microsoft.com/office/officeart/2005/8/layout/hierarchy4"/>
    <dgm:cxn modelId="{B8996245-62AB-497E-B73A-E198164861C5}" type="presParOf" srcId="{99DA93FF-A3B3-4715-85DE-107A5A475AAF}" destId="{F0094D7A-BA33-42BC-BFE9-79BBFF0A35A7}" srcOrd="6" destOrd="0" presId="urn:microsoft.com/office/officeart/2005/8/layout/hierarchy4"/>
    <dgm:cxn modelId="{61DE8785-5BB1-4E35-9DD7-05C4E8C086E0}" type="presParOf" srcId="{F0094D7A-BA33-42BC-BFE9-79BBFF0A35A7}" destId="{8F92C98B-2A5A-426B-9B18-F2ABD2D71DF6}" srcOrd="0" destOrd="0" presId="urn:microsoft.com/office/officeart/2005/8/layout/hierarchy4"/>
    <dgm:cxn modelId="{3A1AA63D-C287-40B2-B987-878228992A7B}" type="presParOf" srcId="{F0094D7A-BA33-42BC-BFE9-79BBFF0A35A7}" destId="{C4F1F2ED-F5D9-452B-94EC-9152E045DDED}" srcOrd="1" destOrd="0" presId="urn:microsoft.com/office/officeart/2005/8/layout/hierarchy4"/>
    <dgm:cxn modelId="{D20F469B-F456-41BB-8EA5-83DE28CD4954}" type="presParOf" srcId="{99DA93FF-A3B3-4715-85DE-107A5A475AAF}" destId="{DC7E94E9-F2EA-4F80-B86C-4AC1E4DBD83C}" srcOrd="7" destOrd="0" presId="urn:microsoft.com/office/officeart/2005/8/layout/hierarchy4"/>
    <dgm:cxn modelId="{A5C9ECA8-EACB-4A95-892D-FC237090BCA6}" type="presParOf" srcId="{99DA93FF-A3B3-4715-85DE-107A5A475AAF}" destId="{94B4EE1D-38C1-4618-B675-41E7DB3E59D6}" srcOrd="8" destOrd="0" presId="urn:microsoft.com/office/officeart/2005/8/layout/hierarchy4"/>
    <dgm:cxn modelId="{3C308A22-F74F-4335-A85B-1CC5B9FFE26C}" type="presParOf" srcId="{94B4EE1D-38C1-4618-B675-41E7DB3E59D6}" destId="{23F7F5F0-7082-4A88-8E80-811EADD2711F}" srcOrd="0" destOrd="0" presId="urn:microsoft.com/office/officeart/2005/8/layout/hierarchy4"/>
    <dgm:cxn modelId="{C01594A3-A7AF-4564-AEE4-4AC7AFF0C09D}" type="presParOf" srcId="{94B4EE1D-38C1-4618-B675-41E7DB3E59D6}" destId="{3DB5904B-EE18-41C1-AFCC-8A01A3A38D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0FAA5-7527-4FB2-ABC9-A2F7B4DC2841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11813908-888C-4DB6-8C02-46B77AAB2493}">
      <dgm:prSet phldrT="[Текст]"/>
      <dgm:spPr/>
      <dgm:t>
        <a:bodyPr/>
        <a:lstStyle/>
        <a:p>
          <a:r>
            <a:rPr lang="ru-RU" dirty="0"/>
            <a:t>Бюджет </a:t>
          </a:r>
          <a:r>
            <a:rPr lang="ru-RU" dirty="0" smtClean="0"/>
            <a:t>Божковского </a:t>
          </a:r>
          <a:r>
            <a:rPr lang="ru-RU" dirty="0"/>
            <a:t>сельского поселения на 2022 год и плановый период 2023 и 2024 года направлен на решение следующих задач:</a:t>
          </a:r>
        </a:p>
      </dgm:t>
    </dgm:pt>
    <dgm:pt modelId="{C0DA8CF4-FE30-47B5-9429-DF5280AC29D8}" type="parTrans" cxnId="{E323F7CC-687A-4D5E-B39C-C2B0FCDA0541}">
      <dgm:prSet/>
      <dgm:spPr/>
      <dgm:t>
        <a:bodyPr/>
        <a:lstStyle/>
        <a:p>
          <a:endParaRPr lang="ru-RU"/>
        </a:p>
      </dgm:t>
    </dgm:pt>
    <dgm:pt modelId="{ADDEFB9D-F028-4D41-B9ED-8C07AFC96ADB}" type="sibTrans" cxnId="{E323F7CC-687A-4D5E-B39C-C2B0FCDA0541}">
      <dgm:prSet/>
      <dgm:spPr/>
      <dgm:t>
        <a:bodyPr/>
        <a:lstStyle/>
        <a:p>
          <a:endParaRPr lang="ru-RU"/>
        </a:p>
      </dgm:t>
    </dgm:pt>
    <dgm:pt modelId="{A8C63FE4-76F7-4DCB-A31E-343F705D441C}">
      <dgm:prSet phldrT="[Текст]"/>
      <dgm:spPr/>
      <dgm:t>
        <a:bodyPr/>
        <a:lstStyle/>
        <a:p>
          <a:r>
            <a:rPr lang="ru-RU"/>
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</a:p>
      </dgm:t>
    </dgm:pt>
    <dgm:pt modelId="{05F568B9-DC87-425A-8CCA-F93AA30CC95D}" type="parTrans" cxnId="{5457557B-7114-4561-8734-13B9934FBA80}">
      <dgm:prSet/>
      <dgm:spPr/>
      <dgm:t>
        <a:bodyPr/>
        <a:lstStyle/>
        <a:p>
          <a:endParaRPr lang="ru-RU"/>
        </a:p>
      </dgm:t>
    </dgm:pt>
    <dgm:pt modelId="{B403A05E-8B18-4B0D-82EC-60EC20D4C6BB}" type="sibTrans" cxnId="{5457557B-7114-4561-8734-13B9934FBA80}">
      <dgm:prSet/>
      <dgm:spPr/>
      <dgm:t>
        <a:bodyPr/>
        <a:lstStyle/>
        <a:p>
          <a:endParaRPr lang="ru-RU"/>
        </a:p>
      </dgm:t>
    </dgm:pt>
    <dgm:pt modelId="{97CECF8B-25BC-453D-A2B0-0470404F9E3F}">
      <dgm:prSet phldrT="[Текст]"/>
      <dgm:spPr/>
      <dgm:t>
        <a:bodyPr/>
        <a:lstStyle/>
        <a:p>
          <a:r>
            <a:rPr lang="ru-RU"/>
            <a:t>Повышение эффективности бюджетных расходов</a:t>
          </a:r>
        </a:p>
      </dgm:t>
    </dgm:pt>
    <dgm:pt modelId="{FEFE8B41-E876-4784-8060-DF6DBEA376C2}" type="parTrans" cxnId="{96FF11DA-CAD0-4202-BF8C-9328CA3F82C6}">
      <dgm:prSet/>
      <dgm:spPr/>
      <dgm:t>
        <a:bodyPr/>
        <a:lstStyle/>
        <a:p>
          <a:endParaRPr lang="ru-RU"/>
        </a:p>
      </dgm:t>
    </dgm:pt>
    <dgm:pt modelId="{F587E40B-8521-4ADA-9B08-8BCF01C960E7}" type="sibTrans" cxnId="{96FF11DA-CAD0-4202-BF8C-9328CA3F82C6}">
      <dgm:prSet/>
      <dgm:spPr/>
      <dgm:t>
        <a:bodyPr/>
        <a:lstStyle/>
        <a:p>
          <a:endParaRPr lang="ru-RU"/>
        </a:p>
      </dgm:t>
    </dgm:pt>
    <dgm:pt modelId="{3B896393-CF3C-4756-8E66-1A7A73544D78}">
      <dgm:prSet phldrT="[Текст]"/>
      <dgm:spPr/>
      <dgm:t>
        <a:bodyPr/>
        <a:lstStyle/>
        <a:p>
          <a:r>
            <a:rPr lang="ru-RU"/>
            <a:t>Повышение прозрачности бюджетных расходов</a:t>
          </a:r>
        </a:p>
      </dgm:t>
    </dgm:pt>
    <dgm:pt modelId="{4DD93569-4656-42B2-B93A-AA1F6E87F154}" type="parTrans" cxnId="{BCBE2C16-8E1B-455F-A478-E67AB69EE041}">
      <dgm:prSet/>
      <dgm:spPr/>
      <dgm:t>
        <a:bodyPr/>
        <a:lstStyle/>
        <a:p>
          <a:endParaRPr lang="ru-RU"/>
        </a:p>
      </dgm:t>
    </dgm:pt>
    <dgm:pt modelId="{40186638-5506-42A1-99C0-F884E09298A1}" type="sibTrans" cxnId="{BCBE2C16-8E1B-455F-A478-E67AB69EE041}">
      <dgm:prSet/>
      <dgm:spPr/>
      <dgm:t>
        <a:bodyPr/>
        <a:lstStyle/>
        <a:p>
          <a:endParaRPr lang="ru-RU"/>
        </a:p>
      </dgm:t>
    </dgm:pt>
    <dgm:pt modelId="{94C54D07-237C-4114-A4B5-36337687170D}" type="pres">
      <dgm:prSet presAssocID="{B010FAA5-7527-4FB2-ABC9-A2F7B4DC28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6A4FA4-DAF0-4194-A14A-01350BC0230E}" type="pres">
      <dgm:prSet presAssocID="{11813908-888C-4DB6-8C02-46B77AAB2493}" presName="vertOne" presStyleCnt="0"/>
      <dgm:spPr/>
    </dgm:pt>
    <dgm:pt modelId="{C13E51ED-2113-40A8-B8AD-261C0BCB2533}" type="pres">
      <dgm:prSet presAssocID="{11813908-888C-4DB6-8C02-46B77AAB249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04E8DB-9029-4C3C-82B7-26A1B5B64E5B}" type="pres">
      <dgm:prSet presAssocID="{11813908-888C-4DB6-8C02-46B77AAB2493}" presName="parTransOne" presStyleCnt="0"/>
      <dgm:spPr/>
    </dgm:pt>
    <dgm:pt modelId="{61B52E25-1EA9-416F-9952-A6CF187F95F6}" type="pres">
      <dgm:prSet presAssocID="{11813908-888C-4DB6-8C02-46B77AAB2493}" presName="horzOne" presStyleCnt="0"/>
      <dgm:spPr/>
    </dgm:pt>
    <dgm:pt modelId="{4C721946-22FC-4DE1-A3DE-9F9C146C8108}" type="pres">
      <dgm:prSet presAssocID="{A8C63FE4-76F7-4DCB-A31E-343F705D441C}" presName="vertTwo" presStyleCnt="0"/>
      <dgm:spPr/>
    </dgm:pt>
    <dgm:pt modelId="{80378AE3-9C61-4011-A142-FE9BC50A4717}" type="pres">
      <dgm:prSet presAssocID="{A8C63FE4-76F7-4DCB-A31E-343F705D441C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0D142E-AE9B-4A64-8A70-AA4095F2E1AB}" type="pres">
      <dgm:prSet presAssocID="{A8C63FE4-76F7-4DCB-A31E-343F705D441C}" presName="horzTwo" presStyleCnt="0"/>
      <dgm:spPr/>
    </dgm:pt>
    <dgm:pt modelId="{DD106FA0-0430-4ADC-AB4A-3EA43ECC15EF}" type="pres">
      <dgm:prSet presAssocID="{B403A05E-8B18-4B0D-82EC-60EC20D4C6BB}" presName="sibSpaceTwo" presStyleCnt="0"/>
      <dgm:spPr/>
    </dgm:pt>
    <dgm:pt modelId="{DE958B56-D3EB-4C56-865F-9B74902CCEDE}" type="pres">
      <dgm:prSet presAssocID="{97CECF8B-25BC-453D-A2B0-0470404F9E3F}" presName="vertTwo" presStyleCnt="0"/>
      <dgm:spPr/>
    </dgm:pt>
    <dgm:pt modelId="{57454068-304E-420F-9126-90FFC0C38477}" type="pres">
      <dgm:prSet presAssocID="{97CECF8B-25BC-453D-A2B0-0470404F9E3F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418BCD-0143-4933-9B52-C7B73BA630CA}" type="pres">
      <dgm:prSet presAssocID="{97CECF8B-25BC-453D-A2B0-0470404F9E3F}" presName="horzTwo" presStyleCnt="0"/>
      <dgm:spPr/>
    </dgm:pt>
    <dgm:pt modelId="{7B95DDFC-0CAA-45D3-AF4B-2CF97C1A43A0}" type="pres">
      <dgm:prSet presAssocID="{F587E40B-8521-4ADA-9B08-8BCF01C960E7}" presName="sibSpaceTwo" presStyleCnt="0"/>
      <dgm:spPr/>
    </dgm:pt>
    <dgm:pt modelId="{DD2CCB48-D166-4FB8-8C78-8A7485A1E505}" type="pres">
      <dgm:prSet presAssocID="{3B896393-CF3C-4756-8E66-1A7A73544D78}" presName="vertTwo" presStyleCnt="0"/>
      <dgm:spPr/>
    </dgm:pt>
    <dgm:pt modelId="{E233270F-E294-49B7-8E96-C3873389A4AB}" type="pres">
      <dgm:prSet presAssocID="{3B896393-CF3C-4756-8E66-1A7A73544D78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FEFC5F-8A39-4829-B1D8-4F0C3ACA66FA}" type="pres">
      <dgm:prSet presAssocID="{3B896393-CF3C-4756-8E66-1A7A73544D78}" presName="horzTwo" presStyleCnt="0"/>
      <dgm:spPr/>
    </dgm:pt>
  </dgm:ptLst>
  <dgm:cxnLst>
    <dgm:cxn modelId="{3C33DC9D-B099-40EF-9F1E-D70B4D370A14}" type="presOf" srcId="{B010FAA5-7527-4FB2-ABC9-A2F7B4DC2841}" destId="{94C54D07-237C-4114-A4B5-36337687170D}" srcOrd="0" destOrd="0" presId="urn:microsoft.com/office/officeart/2005/8/layout/hierarchy4"/>
    <dgm:cxn modelId="{96FF11DA-CAD0-4202-BF8C-9328CA3F82C6}" srcId="{11813908-888C-4DB6-8C02-46B77AAB2493}" destId="{97CECF8B-25BC-453D-A2B0-0470404F9E3F}" srcOrd="1" destOrd="0" parTransId="{FEFE8B41-E876-4784-8060-DF6DBEA376C2}" sibTransId="{F587E40B-8521-4ADA-9B08-8BCF01C960E7}"/>
    <dgm:cxn modelId="{BCBE2C16-8E1B-455F-A478-E67AB69EE041}" srcId="{11813908-888C-4DB6-8C02-46B77AAB2493}" destId="{3B896393-CF3C-4756-8E66-1A7A73544D78}" srcOrd="2" destOrd="0" parTransId="{4DD93569-4656-42B2-B93A-AA1F6E87F154}" sibTransId="{40186638-5506-42A1-99C0-F884E09298A1}"/>
    <dgm:cxn modelId="{E323F7CC-687A-4D5E-B39C-C2B0FCDA0541}" srcId="{B010FAA5-7527-4FB2-ABC9-A2F7B4DC2841}" destId="{11813908-888C-4DB6-8C02-46B77AAB2493}" srcOrd="0" destOrd="0" parTransId="{C0DA8CF4-FE30-47B5-9429-DF5280AC29D8}" sibTransId="{ADDEFB9D-F028-4D41-B9ED-8C07AFC96ADB}"/>
    <dgm:cxn modelId="{C89669BF-5D46-445B-8B2C-001111EFD51B}" type="presOf" srcId="{11813908-888C-4DB6-8C02-46B77AAB2493}" destId="{C13E51ED-2113-40A8-B8AD-261C0BCB2533}" srcOrd="0" destOrd="0" presId="urn:microsoft.com/office/officeart/2005/8/layout/hierarchy4"/>
    <dgm:cxn modelId="{5457557B-7114-4561-8734-13B9934FBA80}" srcId="{11813908-888C-4DB6-8C02-46B77AAB2493}" destId="{A8C63FE4-76F7-4DCB-A31E-343F705D441C}" srcOrd="0" destOrd="0" parTransId="{05F568B9-DC87-425A-8CCA-F93AA30CC95D}" sibTransId="{B403A05E-8B18-4B0D-82EC-60EC20D4C6BB}"/>
    <dgm:cxn modelId="{3149D49F-B26E-496F-93A2-3E4597805092}" type="presOf" srcId="{3B896393-CF3C-4756-8E66-1A7A73544D78}" destId="{E233270F-E294-49B7-8E96-C3873389A4AB}" srcOrd="0" destOrd="0" presId="urn:microsoft.com/office/officeart/2005/8/layout/hierarchy4"/>
    <dgm:cxn modelId="{4ACC50BB-AA2E-46DD-B6DA-695B4486BC7C}" type="presOf" srcId="{97CECF8B-25BC-453D-A2B0-0470404F9E3F}" destId="{57454068-304E-420F-9126-90FFC0C38477}" srcOrd="0" destOrd="0" presId="urn:microsoft.com/office/officeart/2005/8/layout/hierarchy4"/>
    <dgm:cxn modelId="{B1F41129-0691-4336-9582-471AC55550F4}" type="presOf" srcId="{A8C63FE4-76F7-4DCB-A31E-343F705D441C}" destId="{80378AE3-9C61-4011-A142-FE9BC50A4717}" srcOrd="0" destOrd="0" presId="urn:microsoft.com/office/officeart/2005/8/layout/hierarchy4"/>
    <dgm:cxn modelId="{8C1D3A88-5173-4AFB-B2CF-78B6F7FD2D9C}" type="presParOf" srcId="{94C54D07-237C-4114-A4B5-36337687170D}" destId="{986A4FA4-DAF0-4194-A14A-01350BC0230E}" srcOrd="0" destOrd="0" presId="urn:microsoft.com/office/officeart/2005/8/layout/hierarchy4"/>
    <dgm:cxn modelId="{83ADF2E4-2A17-400B-865D-EFBD4C33F102}" type="presParOf" srcId="{986A4FA4-DAF0-4194-A14A-01350BC0230E}" destId="{C13E51ED-2113-40A8-B8AD-261C0BCB2533}" srcOrd="0" destOrd="0" presId="urn:microsoft.com/office/officeart/2005/8/layout/hierarchy4"/>
    <dgm:cxn modelId="{CA5A74BA-CA2C-4153-BA92-E4CF87AB290C}" type="presParOf" srcId="{986A4FA4-DAF0-4194-A14A-01350BC0230E}" destId="{6A04E8DB-9029-4C3C-82B7-26A1B5B64E5B}" srcOrd="1" destOrd="0" presId="urn:microsoft.com/office/officeart/2005/8/layout/hierarchy4"/>
    <dgm:cxn modelId="{1E9CF471-F47E-47C3-BB3D-3C5D13ADB93B}" type="presParOf" srcId="{986A4FA4-DAF0-4194-A14A-01350BC0230E}" destId="{61B52E25-1EA9-416F-9952-A6CF187F95F6}" srcOrd="2" destOrd="0" presId="urn:microsoft.com/office/officeart/2005/8/layout/hierarchy4"/>
    <dgm:cxn modelId="{945B3654-A058-4FD6-B1D4-E6EFA6FF886A}" type="presParOf" srcId="{61B52E25-1EA9-416F-9952-A6CF187F95F6}" destId="{4C721946-22FC-4DE1-A3DE-9F9C146C8108}" srcOrd="0" destOrd="0" presId="urn:microsoft.com/office/officeart/2005/8/layout/hierarchy4"/>
    <dgm:cxn modelId="{CD16E136-99CF-428E-B18B-DDD0E9392E3D}" type="presParOf" srcId="{4C721946-22FC-4DE1-A3DE-9F9C146C8108}" destId="{80378AE3-9C61-4011-A142-FE9BC50A4717}" srcOrd="0" destOrd="0" presId="urn:microsoft.com/office/officeart/2005/8/layout/hierarchy4"/>
    <dgm:cxn modelId="{A6F43B90-184F-450B-8212-95E4B4737124}" type="presParOf" srcId="{4C721946-22FC-4DE1-A3DE-9F9C146C8108}" destId="{D30D142E-AE9B-4A64-8A70-AA4095F2E1AB}" srcOrd="1" destOrd="0" presId="urn:microsoft.com/office/officeart/2005/8/layout/hierarchy4"/>
    <dgm:cxn modelId="{89B440EF-7B21-44D1-A85D-B7884A144C15}" type="presParOf" srcId="{61B52E25-1EA9-416F-9952-A6CF187F95F6}" destId="{DD106FA0-0430-4ADC-AB4A-3EA43ECC15EF}" srcOrd="1" destOrd="0" presId="urn:microsoft.com/office/officeart/2005/8/layout/hierarchy4"/>
    <dgm:cxn modelId="{5D7719B8-2140-4406-8A1F-8BE8FAD2BB44}" type="presParOf" srcId="{61B52E25-1EA9-416F-9952-A6CF187F95F6}" destId="{DE958B56-D3EB-4C56-865F-9B74902CCEDE}" srcOrd="2" destOrd="0" presId="urn:microsoft.com/office/officeart/2005/8/layout/hierarchy4"/>
    <dgm:cxn modelId="{96C4A909-9309-4669-B8CA-6A11F1FC882A}" type="presParOf" srcId="{DE958B56-D3EB-4C56-865F-9B74902CCEDE}" destId="{57454068-304E-420F-9126-90FFC0C38477}" srcOrd="0" destOrd="0" presId="urn:microsoft.com/office/officeart/2005/8/layout/hierarchy4"/>
    <dgm:cxn modelId="{D17871AE-1AF5-4DB1-A8E9-C3541E11FC35}" type="presParOf" srcId="{DE958B56-D3EB-4C56-865F-9B74902CCEDE}" destId="{53418BCD-0143-4933-9B52-C7B73BA630CA}" srcOrd="1" destOrd="0" presId="urn:microsoft.com/office/officeart/2005/8/layout/hierarchy4"/>
    <dgm:cxn modelId="{1350119F-15D7-47D9-82EC-7431D8721DDE}" type="presParOf" srcId="{61B52E25-1EA9-416F-9952-A6CF187F95F6}" destId="{7B95DDFC-0CAA-45D3-AF4B-2CF97C1A43A0}" srcOrd="3" destOrd="0" presId="urn:microsoft.com/office/officeart/2005/8/layout/hierarchy4"/>
    <dgm:cxn modelId="{E74BBDF2-8C6C-4371-A58D-4D5AB93DF139}" type="presParOf" srcId="{61B52E25-1EA9-416F-9952-A6CF187F95F6}" destId="{DD2CCB48-D166-4FB8-8C78-8A7485A1E505}" srcOrd="4" destOrd="0" presId="urn:microsoft.com/office/officeart/2005/8/layout/hierarchy4"/>
    <dgm:cxn modelId="{9650F12F-1300-492C-B053-FFE6C3E22F7A}" type="presParOf" srcId="{DD2CCB48-D166-4FB8-8C78-8A7485A1E505}" destId="{E233270F-E294-49B7-8E96-C3873389A4AB}" srcOrd="0" destOrd="0" presId="urn:microsoft.com/office/officeart/2005/8/layout/hierarchy4"/>
    <dgm:cxn modelId="{68245F21-BE44-43D1-990A-DB48F8AC5554}" type="presParOf" srcId="{DD2CCB48-D166-4FB8-8C78-8A7485A1E505}" destId="{83FEFC5F-8A39-4829-B1D8-4F0C3ACA66F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89D33D-E11D-46F5-A0CE-BA6715764523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6AA8CAC-73E8-40C2-89D9-0DF74AC603FD}">
      <dgm:prSet phldrT="[Текст]"/>
      <dgm:spPr/>
      <dgm:t>
        <a:bodyPr/>
        <a:lstStyle/>
        <a:p>
          <a:r>
            <a:rPr lang="ru-RU" dirty="0"/>
            <a:t>ПРОЕКТ </a:t>
          </a:r>
        </a:p>
        <a:p>
          <a:r>
            <a:rPr lang="ru-RU" dirty="0"/>
            <a:t>БЮДЖЕТ НА  2022 </a:t>
          </a:r>
          <a:r>
            <a:rPr lang="ru-RU" dirty="0" smtClean="0"/>
            <a:t>ГОД</a:t>
          </a:r>
          <a:endParaRPr lang="ru-RU" dirty="0"/>
        </a:p>
      </dgm:t>
    </dgm:pt>
    <dgm:pt modelId="{A922BDEE-8071-44DB-9E18-C25F543543BB}" type="parTrans" cxnId="{8A53092D-0591-4574-A909-15EDB78DF467}">
      <dgm:prSet/>
      <dgm:spPr/>
      <dgm:t>
        <a:bodyPr/>
        <a:lstStyle/>
        <a:p>
          <a:endParaRPr lang="ru-RU"/>
        </a:p>
      </dgm:t>
    </dgm:pt>
    <dgm:pt modelId="{E215C837-22C3-4FBB-A2EF-B0995F0EB6C9}" type="sibTrans" cxnId="{8A53092D-0591-4574-A909-15EDB78DF467}">
      <dgm:prSet/>
      <dgm:spPr/>
      <dgm:t>
        <a:bodyPr/>
        <a:lstStyle/>
        <a:p>
          <a:endParaRPr lang="ru-RU"/>
        </a:p>
      </dgm:t>
    </dgm:pt>
    <dgm:pt modelId="{ECDBE29E-34FF-44B1-8E2D-08AC048CA22D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00000"/>
              </a:solidFill>
            </a:rPr>
            <a:t>Доходы</a:t>
          </a:r>
        </a:p>
        <a:p>
          <a:r>
            <a:rPr lang="ru-RU" sz="3200" dirty="0" smtClean="0">
              <a:solidFill>
                <a:srgbClr val="C00000"/>
              </a:solidFill>
            </a:rPr>
            <a:t>16 937,1</a:t>
          </a:r>
        </a:p>
        <a:p>
          <a:r>
            <a:rPr lang="ru-RU" sz="2400" dirty="0" smtClean="0">
              <a:solidFill>
                <a:srgbClr val="C00000"/>
              </a:solidFill>
            </a:rPr>
            <a:t>тыс. руб.</a:t>
          </a:r>
          <a:endParaRPr lang="ru-RU" sz="2400" dirty="0">
            <a:solidFill>
              <a:srgbClr val="C00000"/>
            </a:solidFill>
          </a:endParaRPr>
        </a:p>
      </dgm:t>
    </dgm:pt>
    <dgm:pt modelId="{702D65F3-B108-43EE-9BBD-3951ED34FF98}" type="parTrans" cxnId="{27AE26DF-AE3F-4B68-9065-67657609A183}">
      <dgm:prSet/>
      <dgm:spPr/>
      <dgm:t>
        <a:bodyPr/>
        <a:lstStyle/>
        <a:p>
          <a:endParaRPr lang="ru-RU"/>
        </a:p>
      </dgm:t>
    </dgm:pt>
    <dgm:pt modelId="{94CC6691-8C6B-4CB6-B6AE-3A5C90FC2F69}" type="sibTrans" cxnId="{27AE26DF-AE3F-4B68-9065-67657609A183}">
      <dgm:prSet/>
      <dgm:spPr/>
      <dgm:t>
        <a:bodyPr/>
        <a:lstStyle/>
        <a:p>
          <a:endParaRPr lang="ru-RU"/>
        </a:p>
      </dgm:t>
    </dgm:pt>
    <dgm:pt modelId="{2467674D-B4C3-4116-B51D-DEDDF92C60E3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налоговые и </a:t>
          </a:r>
          <a:r>
            <a:rPr lang="ru-RU" dirty="0" smtClean="0">
              <a:solidFill>
                <a:schemeClr val="tx1"/>
              </a:solidFill>
            </a:rPr>
            <a:t>неналоговые</a:t>
          </a:r>
        </a:p>
        <a:p>
          <a:r>
            <a:rPr lang="ru-RU" dirty="0" smtClean="0">
              <a:solidFill>
                <a:schemeClr val="tx1"/>
              </a:solidFill>
            </a:rPr>
            <a:t>14 117,9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>
              <a:solidFill>
                <a:schemeClr val="tx1"/>
              </a:solidFill>
            </a:rPr>
            <a:t>.</a:t>
          </a:r>
        </a:p>
      </dgm:t>
    </dgm:pt>
    <dgm:pt modelId="{76B430A6-D05F-468E-BD0B-6EED789EFB7C}" type="parTrans" cxnId="{2AE86D67-D7EC-4197-9A0B-5E2562A9F844}">
      <dgm:prSet/>
      <dgm:spPr/>
      <dgm:t>
        <a:bodyPr/>
        <a:lstStyle/>
        <a:p>
          <a:endParaRPr lang="ru-RU"/>
        </a:p>
      </dgm:t>
    </dgm:pt>
    <dgm:pt modelId="{758172C1-CE08-4956-B84E-E356C94530C8}" type="sibTrans" cxnId="{2AE86D67-D7EC-4197-9A0B-5E2562A9F844}">
      <dgm:prSet/>
      <dgm:spPr/>
      <dgm:t>
        <a:bodyPr/>
        <a:lstStyle/>
        <a:p>
          <a:endParaRPr lang="ru-RU"/>
        </a:p>
      </dgm:t>
    </dgm:pt>
    <dgm:pt modelId="{2EFBC7F2-2E43-4489-BBE8-B07AC501D85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</a:t>
          </a:r>
          <a:r>
            <a:rPr lang="ru-RU" dirty="0" smtClean="0">
              <a:solidFill>
                <a:schemeClr val="tx1"/>
              </a:solidFill>
            </a:rPr>
            <a:t>поступления</a:t>
          </a:r>
          <a:endParaRPr lang="ru-RU" dirty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2 819,2 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CE123744-0C7D-4963-B8C1-7FD85BA2C419}" type="parTrans" cxnId="{7D0396C2-79B8-4757-8538-9F55C3D2811C}">
      <dgm:prSet/>
      <dgm:spPr/>
      <dgm:t>
        <a:bodyPr/>
        <a:lstStyle/>
        <a:p>
          <a:endParaRPr lang="ru-RU"/>
        </a:p>
      </dgm:t>
    </dgm:pt>
    <dgm:pt modelId="{895CD4AF-2CC5-45B3-BA4D-609513142DFC}" type="sibTrans" cxnId="{7D0396C2-79B8-4757-8538-9F55C3D2811C}">
      <dgm:prSet/>
      <dgm:spPr/>
      <dgm:t>
        <a:bodyPr/>
        <a:lstStyle/>
        <a:p>
          <a:endParaRPr lang="ru-RU"/>
        </a:p>
      </dgm:t>
    </dgm:pt>
    <dgm:pt modelId="{20A98F2D-16B6-4498-9D1D-5DFD823947B1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00000"/>
              </a:solidFill>
            </a:rPr>
            <a:t>Расходы</a:t>
          </a:r>
        </a:p>
        <a:p>
          <a:r>
            <a:rPr lang="ru-RU" sz="3200" dirty="0" smtClean="0">
              <a:solidFill>
                <a:srgbClr val="C00000"/>
              </a:solidFill>
            </a:rPr>
            <a:t>16 937,1</a:t>
          </a:r>
        </a:p>
        <a:p>
          <a:r>
            <a:rPr lang="ru-RU" sz="2400" dirty="0" smtClean="0">
              <a:solidFill>
                <a:srgbClr val="C00000"/>
              </a:solidFill>
            </a:rPr>
            <a:t>тыс. руб.</a:t>
          </a:r>
          <a:endParaRPr lang="ru-RU" sz="2400" dirty="0">
            <a:solidFill>
              <a:srgbClr val="C00000"/>
            </a:solidFill>
          </a:endParaRPr>
        </a:p>
      </dgm:t>
    </dgm:pt>
    <dgm:pt modelId="{D4305C2A-FEDE-4339-A726-5725D8C1A8B4}" type="parTrans" cxnId="{8829C2E9-B034-4EBC-B0E8-8697176AD7BC}">
      <dgm:prSet/>
      <dgm:spPr/>
      <dgm:t>
        <a:bodyPr/>
        <a:lstStyle/>
        <a:p>
          <a:endParaRPr lang="ru-RU"/>
        </a:p>
      </dgm:t>
    </dgm:pt>
    <dgm:pt modelId="{23B751AD-81CE-4242-8896-67B2354FE235}" type="sibTrans" cxnId="{8829C2E9-B034-4EBC-B0E8-8697176AD7BC}">
      <dgm:prSet/>
      <dgm:spPr/>
      <dgm:t>
        <a:bodyPr/>
        <a:lstStyle/>
        <a:p>
          <a:endParaRPr lang="ru-RU"/>
        </a:p>
      </dgm:t>
    </dgm:pt>
    <dgm:pt modelId="{B620518B-532B-409D-BA87-6ACB01F6E667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непрограмные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282,8 </a:t>
          </a:r>
          <a:r>
            <a:rPr lang="ru-RU" dirty="0" err="1">
              <a:solidFill>
                <a:schemeClr val="tx1"/>
              </a:solidFill>
            </a:rPr>
            <a:t>тыс.руб</a:t>
          </a:r>
          <a:r>
            <a:rPr lang="ru-RU" dirty="0"/>
            <a:t>.</a:t>
          </a:r>
        </a:p>
      </dgm:t>
    </dgm:pt>
    <dgm:pt modelId="{59675366-4BA8-4F06-BD06-5FC22DAE7D1A}" type="parTrans" cxnId="{075D0937-95DB-4802-9F28-5F0DA17DFEBD}">
      <dgm:prSet/>
      <dgm:spPr/>
      <dgm:t>
        <a:bodyPr/>
        <a:lstStyle/>
        <a:p>
          <a:endParaRPr lang="ru-RU"/>
        </a:p>
      </dgm:t>
    </dgm:pt>
    <dgm:pt modelId="{89E10434-F723-44AA-ACCC-9C651A5595B1}" type="sibTrans" cxnId="{075D0937-95DB-4802-9F28-5F0DA17DFEBD}">
      <dgm:prSet/>
      <dgm:spPr/>
      <dgm:t>
        <a:bodyPr/>
        <a:lstStyle/>
        <a:p>
          <a:endParaRPr lang="ru-RU"/>
        </a:p>
      </dgm:t>
    </dgm:pt>
    <dgm:pt modelId="{EE867F4A-0033-47AF-B29D-EE1B6BDF16CA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программные </a:t>
          </a:r>
          <a:r>
            <a:rPr lang="ru-RU" dirty="0" smtClean="0">
              <a:solidFill>
                <a:schemeClr val="tx1"/>
              </a:solidFill>
            </a:rPr>
            <a:t>16 654,3 </a:t>
          </a:r>
          <a:r>
            <a:rPr lang="ru-RU" dirty="0" err="1">
              <a:solidFill>
                <a:schemeClr val="tx1"/>
              </a:solidFill>
            </a:rPr>
            <a:t>тыс.руб</a:t>
          </a:r>
          <a:r>
            <a:rPr lang="ru-RU" dirty="0">
              <a:solidFill>
                <a:schemeClr val="tx1"/>
              </a:solidFill>
            </a:rPr>
            <a:t>.</a:t>
          </a:r>
        </a:p>
      </dgm:t>
    </dgm:pt>
    <dgm:pt modelId="{CD83F890-67E1-463D-AC90-18AA57B1EDD7}" type="parTrans" cxnId="{55756FE5-7F4E-478C-8C8E-1C943B0F28EF}">
      <dgm:prSet/>
      <dgm:spPr/>
      <dgm:t>
        <a:bodyPr/>
        <a:lstStyle/>
        <a:p>
          <a:endParaRPr lang="ru-RU"/>
        </a:p>
      </dgm:t>
    </dgm:pt>
    <dgm:pt modelId="{313D5B34-01C2-464D-9AD0-39CED5A42FBE}" type="sibTrans" cxnId="{55756FE5-7F4E-478C-8C8E-1C943B0F28EF}">
      <dgm:prSet/>
      <dgm:spPr/>
      <dgm:t>
        <a:bodyPr/>
        <a:lstStyle/>
        <a:p>
          <a:endParaRPr lang="ru-RU"/>
        </a:p>
      </dgm:t>
    </dgm:pt>
    <dgm:pt modelId="{649B7EB8-A3FC-4D7C-A039-0F84E6ECE751}" type="pres">
      <dgm:prSet presAssocID="{2889D33D-E11D-46F5-A0CE-BA67157645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EB7602-7933-4391-BCB9-C3735137A311}" type="pres">
      <dgm:prSet presAssocID="{86AA8CAC-73E8-40C2-89D9-0DF74AC603FD}" presName="vertOne" presStyleCnt="0"/>
      <dgm:spPr/>
    </dgm:pt>
    <dgm:pt modelId="{7FC2451B-AFCD-4335-BC5E-840360ABE8A5}" type="pres">
      <dgm:prSet presAssocID="{86AA8CAC-73E8-40C2-89D9-0DF74AC603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1D38F-A039-4BB7-A4EF-CE1F78B49537}" type="pres">
      <dgm:prSet presAssocID="{86AA8CAC-73E8-40C2-89D9-0DF74AC603FD}" presName="parTransOne" presStyleCnt="0"/>
      <dgm:spPr/>
    </dgm:pt>
    <dgm:pt modelId="{FC5B3F12-FB48-480A-8CA0-2D42E376497B}" type="pres">
      <dgm:prSet presAssocID="{86AA8CAC-73E8-40C2-89D9-0DF74AC603FD}" presName="horzOne" presStyleCnt="0"/>
      <dgm:spPr/>
    </dgm:pt>
    <dgm:pt modelId="{8BF50744-72BE-4F08-A992-00F7A82627C6}" type="pres">
      <dgm:prSet presAssocID="{ECDBE29E-34FF-44B1-8E2D-08AC048CA22D}" presName="vertTwo" presStyleCnt="0"/>
      <dgm:spPr/>
    </dgm:pt>
    <dgm:pt modelId="{267E248F-6AC0-4ADA-A8D9-9AE78FA31100}" type="pres">
      <dgm:prSet presAssocID="{ECDBE29E-34FF-44B1-8E2D-08AC048CA22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F3CEC6-4497-4472-994A-6BC0F6262865}" type="pres">
      <dgm:prSet presAssocID="{ECDBE29E-34FF-44B1-8E2D-08AC048CA22D}" presName="parTransTwo" presStyleCnt="0"/>
      <dgm:spPr/>
    </dgm:pt>
    <dgm:pt modelId="{AB1D2503-E612-49BE-9CCB-EF1E9F91CB0E}" type="pres">
      <dgm:prSet presAssocID="{ECDBE29E-34FF-44B1-8E2D-08AC048CA22D}" presName="horzTwo" presStyleCnt="0"/>
      <dgm:spPr/>
    </dgm:pt>
    <dgm:pt modelId="{57B2A0F8-FC68-476B-9B4A-05C8841E987F}" type="pres">
      <dgm:prSet presAssocID="{2467674D-B4C3-4116-B51D-DEDDF92C60E3}" presName="vertThree" presStyleCnt="0"/>
      <dgm:spPr/>
    </dgm:pt>
    <dgm:pt modelId="{499EE29D-B6FA-4334-A2CF-96B4C9BAF0A0}" type="pres">
      <dgm:prSet presAssocID="{2467674D-B4C3-4116-B51D-DEDDF92C60E3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1F7B4D-13D1-44D7-9ECC-673EAB76714A}" type="pres">
      <dgm:prSet presAssocID="{2467674D-B4C3-4116-B51D-DEDDF92C60E3}" presName="horzThree" presStyleCnt="0"/>
      <dgm:spPr/>
    </dgm:pt>
    <dgm:pt modelId="{1AC97229-04F3-40F8-933A-47FF2BE3155F}" type="pres">
      <dgm:prSet presAssocID="{758172C1-CE08-4956-B84E-E356C94530C8}" presName="sibSpaceThree" presStyleCnt="0"/>
      <dgm:spPr/>
    </dgm:pt>
    <dgm:pt modelId="{53719D9D-EB16-4907-816C-3D92EDC3C4CF}" type="pres">
      <dgm:prSet presAssocID="{2EFBC7F2-2E43-4489-BBE8-B07AC501D855}" presName="vertThree" presStyleCnt="0"/>
      <dgm:spPr/>
    </dgm:pt>
    <dgm:pt modelId="{389F678C-EE17-49E3-B2E3-E57B9EBB3251}" type="pres">
      <dgm:prSet presAssocID="{2EFBC7F2-2E43-4489-BBE8-B07AC501D855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29255E-D8E8-4FFF-BAC9-292830B5BDD5}" type="pres">
      <dgm:prSet presAssocID="{2EFBC7F2-2E43-4489-BBE8-B07AC501D855}" presName="horzThree" presStyleCnt="0"/>
      <dgm:spPr/>
    </dgm:pt>
    <dgm:pt modelId="{E07EE6DC-B92F-48A4-B3A0-349AA57156B9}" type="pres">
      <dgm:prSet presAssocID="{94CC6691-8C6B-4CB6-B6AE-3A5C90FC2F69}" presName="sibSpaceTwo" presStyleCnt="0"/>
      <dgm:spPr/>
    </dgm:pt>
    <dgm:pt modelId="{19E2B927-39A0-4C15-9620-27AD5AE9C8B3}" type="pres">
      <dgm:prSet presAssocID="{20A98F2D-16B6-4498-9D1D-5DFD823947B1}" presName="vertTwo" presStyleCnt="0"/>
      <dgm:spPr/>
    </dgm:pt>
    <dgm:pt modelId="{C2421583-E6F7-4529-B3A8-B31813FE7DBE}" type="pres">
      <dgm:prSet presAssocID="{20A98F2D-16B6-4498-9D1D-5DFD823947B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883969-5874-4725-BE6E-3A8B0EFD65A4}" type="pres">
      <dgm:prSet presAssocID="{20A98F2D-16B6-4498-9D1D-5DFD823947B1}" presName="parTransTwo" presStyleCnt="0"/>
      <dgm:spPr/>
    </dgm:pt>
    <dgm:pt modelId="{E9637B91-E0F3-41D5-94C4-C1503E2939C3}" type="pres">
      <dgm:prSet presAssocID="{20A98F2D-16B6-4498-9D1D-5DFD823947B1}" presName="horzTwo" presStyleCnt="0"/>
      <dgm:spPr/>
    </dgm:pt>
    <dgm:pt modelId="{0FF3D9AF-D7FB-4B52-BD81-40CBBA93E9CD}" type="pres">
      <dgm:prSet presAssocID="{EE867F4A-0033-47AF-B29D-EE1B6BDF16CA}" presName="vertThree" presStyleCnt="0"/>
      <dgm:spPr/>
    </dgm:pt>
    <dgm:pt modelId="{4FE63B1D-CA0E-40F0-BD64-8239C67D584E}" type="pres">
      <dgm:prSet presAssocID="{EE867F4A-0033-47AF-B29D-EE1B6BDF16C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515CC-F1ED-4B03-A937-88A810A63C14}" type="pres">
      <dgm:prSet presAssocID="{EE867F4A-0033-47AF-B29D-EE1B6BDF16CA}" presName="horzThree" presStyleCnt="0"/>
      <dgm:spPr/>
    </dgm:pt>
    <dgm:pt modelId="{22168908-7E81-4420-8BC0-9AF7ED2EB6C4}" type="pres">
      <dgm:prSet presAssocID="{313D5B34-01C2-464D-9AD0-39CED5A42FBE}" presName="sibSpaceThree" presStyleCnt="0"/>
      <dgm:spPr/>
    </dgm:pt>
    <dgm:pt modelId="{679DFF1C-4CDD-4145-83FA-770CC23275C9}" type="pres">
      <dgm:prSet presAssocID="{B620518B-532B-409D-BA87-6ACB01F6E667}" presName="vertThree" presStyleCnt="0"/>
      <dgm:spPr/>
    </dgm:pt>
    <dgm:pt modelId="{4F341AAF-41C4-4882-B094-AE20E699A6C5}" type="pres">
      <dgm:prSet presAssocID="{B620518B-532B-409D-BA87-6ACB01F6E667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80192B-62FA-4FC4-968C-810A14249AB4}" type="pres">
      <dgm:prSet presAssocID="{B620518B-532B-409D-BA87-6ACB01F6E667}" presName="horzThree" presStyleCnt="0"/>
      <dgm:spPr/>
    </dgm:pt>
  </dgm:ptLst>
  <dgm:cxnLst>
    <dgm:cxn modelId="{C869FEE5-0C73-46CF-8142-A44F99AD551E}" type="presOf" srcId="{2EFBC7F2-2E43-4489-BBE8-B07AC501D855}" destId="{389F678C-EE17-49E3-B2E3-E57B9EBB3251}" srcOrd="0" destOrd="0" presId="urn:microsoft.com/office/officeart/2005/8/layout/hierarchy4"/>
    <dgm:cxn modelId="{2AE86D67-D7EC-4197-9A0B-5E2562A9F844}" srcId="{ECDBE29E-34FF-44B1-8E2D-08AC048CA22D}" destId="{2467674D-B4C3-4116-B51D-DEDDF92C60E3}" srcOrd="0" destOrd="0" parTransId="{76B430A6-D05F-468E-BD0B-6EED789EFB7C}" sibTransId="{758172C1-CE08-4956-B84E-E356C94530C8}"/>
    <dgm:cxn modelId="{43DB6E3C-3ECA-4D86-AB5F-D68DD59F387D}" type="presOf" srcId="{EE867F4A-0033-47AF-B29D-EE1B6BDF16CA}" destId="{4FE63B1D-CA0E-40F0-BD64-8239C67D584E}" srcOrd="0" destOrd="0" presId="urn:microsoft.com/office/officeart/2005/8/layout/hierarchy4"/>
    <dgm:cxn modelId="{075D0937-95DB-4802-9F28-5F0DA17DFEBD}" srcId="{20A98F2D-16B6-4498-9D1D-5DFD823947B1}" destId="{B620518B-532B-409D-BA87-6ACB01F6E667}" srcOrd="1" destOrd="0" parTransId="{59675366-4BA8-4F06-BD06-5FC22DAE7D1A}" sibTransId="{89E10434-F723-44AA-ACCC-9C651A5595B1}"/>
    <dgm:cxn modelId="{55756FE5-7F4E-478C-8C8E-1C943B0F28EF}" srcId="{20A98F2D-16B6-4498-9D1D-5DFD823947B1}" destId="{EE867F4A-0033-47AF-B29D-EE1B6BDF16CA}" srcOrd="0" destOrd="0" parTransId="{CD83F890-67E1-463D-AC90-18AA57B1EDD7}" sibTransId="{313D5B34-01C2-464D-9AD0-39CED5A42FBE}"/>
    <dgm:cxn modelId="{27AE26DF-AE3F-4B68-9065-67657609A183}" srcId="{86AA8CAC-73E8-40C2-89D9-0DF74AC603FD}" destId="{ECDBE29E-34FF-44B1-8E2D-08AC048CA22D}" srcOrd="0" destOrd="0" parTransId="{702D65F3-B108-43EE-9BBD-3951ED34FF98}" sibTransId="{94CC6691-8C6B-4CB6-B6AE-3A5C90FC2F69}"/>
    <dgm:cxn modelId="{378A87AE-C7A5-4ABD-AE1B-808AFC7511C2}" type="presOf" srcId="{20A98F2D-16B6-4498-9D1D-5DFD823947B1}" destId="{C2421583-E6F7-4529-B3A8-B31813FE7DBE}" srcOrd="0" destOrd="0" presId="urn:microsoft.com/office/officeart/2005/8/layout/hierarchy4"/>
    <dgm:cxn modelId="{48AAA8A6-DA1F-41EF-AF99-5579A8A0E1AA}" type="presOf" srcId="{ECDBE29E-34FF-44B1-8E2D-08AC048CA22D}" destId="{267E248F-6AC0-4ADA-A8D9-9AE78FA31100}" srcOrd="0" destOrd="0" presId="urn:microsoft.com/office/officeart/2005/8/layout/hierarchy4"/>
    <dgm:cxn modelId="{2D0FC344-A519-4E7A-8C28-A06D33BC45E5}" type="presOf" srcId="{B620518B-532B-409D-BA87-6ACB01F6E667}" destId="{4F341AAF-41C4-4882-B094-AE20E699A6C5}" srcOrd="0" destOrd="0" presId="urn:microsoft.com/office/officeart/2005/8/layout/hierarchy4"/>
    <dgm:cxn modelId="{7D0396C2-79B8-4757-8538-9F55C3D2811C}" srcId="{ECDBE29E-34FF-44B1-8E2D-08AC048CA22D}" destId="{2EFBC7F2-2E43-4489-BBE8-B07AC501D855}" srcOrd="1" destOrd="0" parTransId="{CE123744-0C7D-4963-B8C1-7FD85BA2C419}" sibTransId="{895CD4AF-2CC5-45B3-BA4D-609513142DFC}"/>
    <dgm:cxn modelId="{3C37AECB-D116-477F-BE7B-07550CEB4691}" type="presOf" srcId="{86AA8CAC-73E8-40C2-89D9-0DF74AC603FD}" destId="{7FC2451B-AFCD-4335-BC5E-840360ABE8A5}" srcOrd="0" destOrd="0" presId="urn:microsoft.com/office/officeart/2005/8/layout/hierarchy4"/>
    <dgm:cxn modelId="{8A53092D-0591-4574-A909-15EDB78DF467}" srcId="{2889D33D-E11D-46F5-A0CE-BA6715764523}" destId="{86AA8CAC-73E8-40C2-89D9-0DF74AC603FD}" srcOrd="0" destOrd="0" parTransId="{A922BDEE-8071-44DB-9E18-C25F543543BB}" sibTransId="{E215C837-22C3-4FBB-A2EF-B0995F0EB6C9}"/>
    <dgm:cxn modelId="{FE33BD57-0E6E-4ADD-A914-FBDC0CF809FF}" type="presOf" srcId="{2467674D-B4C3-4116-B51D-DEDDF92C60E3}" destId="{499EE29D-B6FA-4334-A2CF-96B4C9BAF0A0}" srcOrd="0" destOrd="0" presId="urn:microsoft.com/office/officeart/2005/8/layout/hierarchy4"/>
    <dgm:cxn modelId="{B2A73E37-9714-465E-8531-84B86AFB0840}" type="presOf" srcId="{2889D33D-E11D-46F5-A0CE-BA6715764523}" destId="{649B7EB8-A3FC-4D7C-A039-0F84E6ECE751}" srcOrd="0" destOrd="0" presId="urn:microsoft.com/office/officeart/2005/8/layout/hierarchy4"/>
    <dgm:cxn modelId="{8829C2E9-B034-4EBC-B0E8-8697176AD7BC}" srcId="{86AA8CAC-73E8-40C2-89D9-0DF74AC603FD}" destId="{20A98F2D-16B6-4498-9D1D-5DFD823947B1}" srcOrd="1" destOrd="0" parTransId="{D4305C2A-FEDE-4339-A726-5725D8C1A8B4}" sibTransId="{23B751AD-81CE-4242-8896-67B2354FE235}"/>
    <dgm:cxn modelId="{39F69FDE-1B29-4156-8580-F310CC853018}" type="presParOf" srcId="{649B7EB8-A3FC-4D7C-A039-0F84E6ECE751}" destId="{10EB7602-7933-4391-BCB9-C3735137A311}" srcOrd="0" destOrd="0" presId="urn:microsoft.com/office/officeart/2005/8/layout/hierarchy4"/>
    <dgm:cxn modelId="{EBC283AC-70AB-412B-81BF-CF623127733F}" type="presParOf" srcId="{10EB7602-7933-4391-BCB9-C3735137A311}" destId="{7FC2451B-AFCD-4335-BC5E-840360ABE8A5}" srcOrd="0" destOrd="0" presId="urn:microsoft.com/office/officeart/2005/8/layout/hierarchy4"/>
    <dgm:cxn modelId="{1DD2EC53-3325-4B30-A372-A7FC68F3192A}" type="presParOf" srcId="{10EB7602-7933-4391-BCB9-C3735137A311}" destId="{9A11D38F-A039-4BB7-A4EF-CE1F78B49537}" srcOrd="1" destOrd="0" presId="urn:microsoft.com/office/officeart/2005/8/layout/hierarchy4"/>
    <dgm:cxn modelId="{CC7E13FF-672B-487F-B450-E9E46ED69980}" type="presParOf" srcId="{10EB7602-7933-4391-BCB9-C3735137A311}" destId="{FC5B3F12-FB48-480A-8CA0-2D42E376497B}" srcOrd="2" destOrd="0" presId="urn:microsoft.com/office/officeart/2005/8/layout/hierarchy4"/>
    <dgm:cxn modelId="{A5620230-D043-42F0-908D-2A0B83695847}" type="presParOf" srcId="{FC5B3F12-FB48-480A-8CA0-2D42E376497B}" destId="{8BF50744-72BE-4F08-A992-00F7A82627C6}" srcOrd="0" destOrd="0" presId="urn:microsoft.com/office/officeart/2005/8/layout/hierarchy4"/>
    <dgm:cxn modelId="{EAFFDB6D-C932-440E-A538-D3B951A7A80F}" type="presParOf" srcId="{8BF50744-72BE-4F08-A992-00F7A82627C6}" destId="{267E248F-6AC0-4ADA-A8D9-9AE78FA31100}" srcOrd="0" destOrd="0" presId="urn:microsoft.com/office/officeart/2005/8/layout/hierarchy4"/>
    <dgm:cxn modelId="{EF6A9779-D957-41AC-B87D-C80A31EE0191}" type="presParOf" srcId="{8BF50744-72BE-4F08-A992-00F7A82627C6}" destId="{79F3CEC6-4497-4472-994A-6BC0F6262865}" srcOrd="1" destOrd="0" presId="urn:microsoft.com/office/officeart/2005/8/layout/hierarchy4"/>
    <dgm:cxn modelId="{710588D9-22B5-4BE4-8963-9509414BF51D}" type="presParOf" srcId="{8BF50744-72BE-4F08-A992-00F7A82627C6}" destId="{AB1D2503-E612-49BE-9CCB-EF1E9F91CB0E}" srcOrd="2" destOrd="0" presId="urn:microsoft.com/office/officeart/2005/8/layout/hierarchy4"/>
    <dgm:cxn modelId="{52816811-6110-4E21-9A8C-49F8A0316B96}" type="presParOf" srcId="{AB1D2503-E612-49BE-9CCB-EF1E9F91CB0E}" destId="{57B2A0F8-FC68-476B-9B4A-05C8841E987F}" srcOrd="0" destOrd="0" presId="urn:microsoft.com/office/officeart/2005/8/layout/hierarchy4"/>
    <dgm:cxn modelId="{9E31A7C0-00FE-4399-B603-8F2EF20D9BB0}" type="presParOf" srcId="{57B2A0F8-FC68-476B-9B4A-05C8841E987F}" destId="{499EE29D-B6FA-4334-A2CF-96B4C9BAF0A0}" srcOrd="0" destOrd="0" presId="urn:microsoft.com/office/officeart/2005/8/layout/hierarchy4"/>
    <dgm:cxn modelId="{734F7522-5EEC-4B6B-B71F-961384821E53}" type="presParOf" srcId="{57B2A0F8-FC68-476B-9B4A-05C8841E987F}" destId="{AC1F7B4D-13D1-44D7-9ECC-673EAB76714A}" srcOrd="1" destOrd="0" presId="urn:microsoft.com/office/officeart/2005/8/layout/hierarchy4"/>
    <dgm:cxn modelId="{567A8E85-0DE2-4E26-A84C-AED55856A5F1}" type="presParOf" srcId="{AB1D2503-E612-49BE-9CCB-EF1E9F91CB0E}" destId="{1AC97229-04F3-40F8-933A-47FF2BE3155F}" srcOrd="1" destOrd="0" presId="urn:microsoft.com/office/officeart/2005/8/layout/hierarchy4"/>
    <dgm:cxn modelId="{63B1126D-81B4-4FCD-AE0F-B8A39B2CCA32}" type="presParOf" srcId="{AB1D2503-E612-49BE-9CCB-EF1E9F91CB0E}" destId="{53719D9D-EB16-4907-816C-3D92EDC3C4CF}" srcOrd="2" destOrd="0" presId="urn:microsoft.com/office/officeart/2005/8/layout/hierarchy4"/>
    <dgm:cxn modelId="{FCCFDC57-C57A-4041-9E5B-05D383ACC7DF}" type="presParOf" srcId="{53719D9D-EB16-4907-816C-3D92EDC3C4CF}" destId="{389F678C-EE17-49E3-B2E3-E57B9EBB3251}" srcOrd="0" destOrd="0" presId="urn:microsoft.com/office/officeart/2005/8/layout/hierarchy4"/>
    <dgm:cxn modelId="{A125A82A-63CA-4064-BA76-DEEBEB1FB972}" type="presParOf" srcId="{53719D9D-EB16-4907-816C-3D92EDC3C4CF}" destId="{9729255E-D8E8-4FFF-BAC9-292830B5BDD5}" srcOrd="1" destOrd="0" presId="urn:microsoft.com/office/officeart/2005/8/layout/hierarchy4"/>
    <dgm:cxn modelId="{A6C0B793-AD5C-4B6C-8521-4231A1B8F870}" type="presParOf" srcId="{FC5B3F12-FB48-480A-8CA0-2D42E376497B}" destId="{E07EE6DC-B92F-48A4-B3A0-349AA57156B9}" srcOrd="1" destOrd="0" presId="urn:microsoft.com/office/officeart/2005/8/layout/hierarchy4"/>
    <dgm:cxn modelId="{7EC5E1F4-E6FF-47CF-BFF9-44181A5AF93D}" type="presParOf" srcId="{FC5B3F12-FB48-480A-8CA0-2D42E376497B}" destId="{19E2B927-39A0-4C15-9620-27AD5AE9C8B3}" srcOrd="2" destOrd="0" presId="urn:microsoft.com/office/officeart/2005/8/layout/hierarchy4"/>
    <dgm:cxn modelId="{B8EDE9C3-6029-42E2-897B-3BA1FCB54395}" type="presParOf" srcId="{19E2B927-39A0-4C15-9620-27AD5AE9C8B3}" destId="{C2421583-E6F7-4529-B3A8-B31813FE7DBE}" srcOrd="0" destOrd="0" presId="urn:microsoft.com/office/officeart/2005/8/layout/hierarchy4"/>
    <dgm:cxn modelId="{F82EB1E3-FE31-47CE-A161-5FB248D84C76}" type="presParOf" srcId="{19E2B927-39A0-4C15-9620-27AD5AE9C8B3}" destId="{8D883969-5874-4725-BE6E-3A8B0EFD65A4}" srcOrd="1" destOrd="0" presId="urn:microsoft.com/office/officeart/2005/8/layout/hierarchy4"/>
    <dgm:cxn modelId="{EF24E3AE-725E-4880-B7BD-47279301B3AC}" type="presParOf" srcId="{19E2B927-39A0-4C15-9620-27AD5AE9C8B3}" destId="{E9637B91-E0F3-41D5-94C4-C1503E2939C3}" srcOrd="2" destOrd="0" presId="urn:microsoft.com/office/officeart/2005/8/layout/hierarchy4"/>
    <dgm:cxn modelId="{AF7B1669-DAE8-47E2-9601-197FE763C72F}" type="presParOf" srcId="{E9637B91-E0F3-41D5-94C4-C1503E2939C3}" destId="{0FF3D9AF-D7FB-4B52-BD81-40CBBA93E9CD}" srcOrd="0" destOrd="0" presId="urn:microsoft.com/office/officeart/2005/8/layout/hierarchy4"/>
    <dgm:cxn modelId="{DFA5C231-4212-461B-8213-2B5D625EF385}" type="presParOf" srcId="{0FF3D9AF-D7FB-4B52-BD81-40CBBA93E9CD}" destId="{4FE63B1D-CA0E-40F0-BD64-8239C67D584E}" srcOrd="0" destOrd="0" presId="urn:microsoft.com/office/officeart/2005/8/layout/hierarchy4"/>
    <dgm:cxn modelId="{970A0BE0-B11A-40B3-A3B4-D17C392E4C46}" type="presParOf" srcId="{0FF3D9AF-D7FB-4B52-BD81-40CBBA93E9CD}" destId="{FD7515CC-F1ED-4B03-A937-88A810A63C14}" srcOrd="1" destOrd="0" presId="urn:microsoft.com/office/officeart/2005/8/layout/hierarchy4"/>
    <dgm:cxn modelId="{512C58BC-7B8C-4931-B833-CD3FED73FE34}" type="presParOf" srcId="{E9637B91-E0F3-41D5-94C4-C1503E2939C3}" destId="{22168908-7E81-4420-8BC0-9AF7ED2EB6C4}" srcOrd="1" destOrd="0" presId="urn:microsoft.com/office/officeart/2005/8/layout/hierarchy4"/>
    <dgm:cxn modelId="{33464C2D-1247-4D11-AF40-D6BE1DEB80BE}" type="presParOf" srcId="{E9637B91-E0F3-41D5-94C4-C1503E2939C3}" destId="{679DFF1C-4CDD-4145-83FA-770CC23275C9}" srcOrd="2" destOrd="0" presId="urn:microsoft.com/office/officeart/2005/8/layout/hierarchy4"/>
    <dgm:cxn modelId="{B679E3A6-E712-44C4-A598-72FC4B6B1486}" type="presParOf" srcId="{679DFF1C-4CDD-4145-83FA-770CC23275C9}" destId="{4F341AAF-41C4-4882-B094-AE20E699A6C5}" srcOrd="0" destOrd="0" presId="urn:microsoft.com/office/officeart/2005/8/layout/hierarchy4"/>
    <dgm:cxn modelId="{793013C6-4775-44E5-BAE9-33402BB5BCBF}" type="presParOf" srcId="{679DFF1C-4CDD-4145-83FA-770CC23275C9}" destId="{6780192B-62FA-4FC4-968C-810A14249A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89D33D-E11D-46F5-A0CE-BA6715764523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6AA8CAC-73E8-40C2-89D9-0DF74AC603FD}">
      <dgm:prSet phldrT="[Текст]"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ПРОЕКТ </a:t>
          </a:r>
        </a:p>
        <a:p>
          <a:r>
            <a:rPr lang="ru-RU" dirty="0">
              <a:solidFill>
                <a:srgbClr val="FFFF00"/>
              </a:solidFill>
            </a:rPr>
            <a:t>БЮДЖЕТ НА  </a:t>
          </a:r>
          <a:r>
            <a:rPr lang="ru-RU" dirty="0" smtClean="0">
              <a:solidFill>
                <a:srgbClr val="FFFF00"/>
              </a:solidFill>
            </a:rPr>
            <a:t>2023 ГОД</a:t>
          </a:r>
          <a:endParaRPr lang="ru-RU" dirty="0">
            <a:solidFill>
              <a:srgbClr val="FFFF00"/>
            </a:solidFill>
          </a:endParaRPr>
        </a:p>
      </dgm:t>
    </dgm:pt>
    <dgm:pt modelId="{A922BDEE-8071-44DB-9E18-C25F543543BB}" type="parTrans" cxnId="{8A53092D-0591-4574-A909-15EDB78DF467}">
      <dgm:prSet/>
      <dgm:spPr/>
      <dgm:t>
        <a:bodyPr/>
        <a:lstStyle/>
        <a:p>
          <a:endParaRPr lang="ru-RU"/>
        </a:p>
      </dgm:t>
    </dgm:pt>
    <dgm:pt modelId="{E215C837-22C3-4FBB-A2EF-B0995F0EB6C9}" type="sibTrans" cxnId="{8A53092D-0591-4574-A909-15EDB78DF467}">
      <dgm:prSet/>
      <dgm:spPr/>
      <dgm:t>
        <a:bodyPr/>
        <a:lstStyle/>
        <a:p>
          <a:endParaRPr lang="ru-RU"/>
        </a:p>
      </dgm:t>
    </dgm:pt>
    <dgm:pt modelId="{ECDBE29E-34FF-44B1-8E2D-08AC048CA22D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00000"/>
              </a:solidFill>
            </a:rPr>
            <a:t>Доходы</a:t>
          </a:r>
        </a:p>
        <a:p>
          <a:r>
            <a:rPr lang="ru-RU" sz="3200" dirty="0" smtClean="0">
              <a:solidFill>
                <a:srgbClr val="C00000"/>
              </a:solidFill>
            </a:rPr>
            <a:t>16 534,8</a:t>
          </a:r>
        </a:p>
        <a:p>
          <a:r>
            <a:rPr lang="ru-RU" sz="2400" dirty="0" smtClean="0">
              <a:solidFill>
                <a:srgbClr val="C00000"/>
              </a:solidFill>
            </a:rPr>
            <a:t>тыс. руб.</a:t>
          </a:r>
          <a:endParaRPr lang="ru-RU" sz="2400" dirty="0">
            <a:solidFill>
              <a:srgbClr val="C00000"/>
            </a:solidFill>
          </a:endParaRPr>
        </a:p>
      </dgm:t>
    </dgm:pt>
    <dgm:pt modelId="{702D65F3-B108-43EE-9BBD-3951ED34FF98}" type="parTrans" cxnId="{27AE26DF-AE3F-4B68-9065-67657609A183}">
      <dgm:prSet/>
      <dgm:spPr/>
      <dgm:t>
        <a:bodyPr/>
        <a:lstStyle/>
        <a:p>
          <a:endParaRPr lang="ru-RU"/>
        </a:p>
      </dgm:t>
    </dgm:pt>
    <dgm:pt modelId="{94CC6691-8C6B-4CB6-B6AE-3A5C90FC2F69}" type="sibTrans" cxnId="{27AE26DF-AE3F-4B68-9065-67657609A183}">
      <dgm:prSet/>
      <dgm:spPr/>
      <dgm:t>
        <a:bodyPr/>
        <a:lstStyle/>
        <a:p>
          <a:endParaRPr lang="ru-RU"/>
        </a:p>
      </dgm:t>
    </dgm:pt>
    <dgm:pt modelId="{2467674D-B4C3-4116-B51D-DEDDF92C60E3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налоговые и </a:t>
          </a:r>
          <a:r>
            <a:rPr lang="ru-RU" dirty="0" smtClean="0">
              <a:solidFill>
                <a:schemeClr val="tx1"/>
              </a:solidFill>
            </a:rPr>
            <a:t>неналоговые</a:t>
          </a:r>
        </a:p>
        <a:p>
          <a:r>
            <a:rPr lang="ru-RU" dirty="0" smtClean="0">
              <a:solidFill>
                <a:schemeClr val="tx1"/>
              </a:solidFill>
            </a:rPr>
            <a:t>15 005,2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>
              <a:solidFill>
                <a:schemeClr val="tx1"/>
              </a:solidFill>
            </a:rPr>
            <a:t>.</a:t>
          </a:r>
        </a:p>
      </dgm:t>
    </dgm:pt>
    <dgm:pt modelId="{76B430A6-D05F-468E-BD0B-6EED789EFB7C}" type="parTrans" cxnId="{2AE86D67-D7EC-4197-9A0B-5E2562A9F844}">
      <dgm:prSet/>
      <dgm:spPr/>
      <dgm:t>
        <a:bodyPr/>
        <a:lstStyle/>
        <a:p>
          <a:endParaRPr lang="ru-RU"/>
        </a:p>
      </dgm:t>
    </dgm:pt>
    <dgm:pt modelId="{758172C1-CE08-4956-B84E-E356C94530C8}" type="sibTrans" cxnId="{2AE86D67-D7EC-4197-9A0B-5E2562A9F844}">
      <dgm:prSet/>
      <dgm:spPr/>
      <dgm:t>
        <a:bodyPr/>
        <a:lstStyle/>
        <a:p>
          <a:endParaRPr lang="ru-RU"/>
        </a:p>
      </dgm:t>
    </dgm:pt>
    <dgm:pt modelId="{2EFBC7F2-2E43-4489-BBE8-B07AC501D85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</a:t>
          </a:r>
          <a:r>
            <a:rPr lang="ru-RU" dirty="0" smtClean="0">
              <a:solidFill>
                <a:schemeClr val="tx1"/>
              </a:solidFill>
            </a:rPr>
            <a:t>поступления</a:t>
          </a:r>
          <a:endParaRPr lang="ru-RU" dirty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1 529,6 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CE123744-0C7D-4963-B8C1-7FD85BA2C419}" type="parTrans" cxnId="{7D0396C2-79B8-4757-8538-9F55C3D2811C}">
      <dgm:prSet/>
      <dgm:spPr/>
      <dgm:t>
        <a:bodyPr/>
        <a:lstStyle/>
        <a:p>
          <a:endParaRPr lang="ru-RU"/>
        </a:p>
      </dgm:t>
    </dgm:pt>
    <dgm:pt modelId="{895CD4AF-2CC5-45B3-BA4D-609513142DFC}" type="sibTrans" cxnId="{7D0396C2-79B8-4757-8538-9F55C3D2811C}">
      <dgm:prSet/>
      <dgm:spPr/>
      <dgm:t>
        <a:bodyPr/>
        <a:lstStyle/>
        <a:p>
          <a:endParaRPr lang="ru-RU"/>
        </a:p>
      </dgm:t>
    </dgm:pt>
    <dgm:pt modelId="{20A98F2D-16B6-4498-9D1D-5DFD823947B1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00000"/>
              </a:solidFill>
            </a:rPr>
            <a:t>Расходы</a:t>
          </a:r>
        </a:p>
        <a:p>
          <a:r>
            <a:rPr lang="ru-RU" sz="3200" dirty="0" smtClean="0">
              <a:solidFill>
                <a:srgbClr val="C00000"/>
              </a:solidFill>
            </a:rPr>
            <a:t>16 534,8</a:t>
          </a:r>
        </a:p>
        <a:p>
          <a:r>
            <a:rPr lang="ru-RU" sz="2400" dirty="0" smtClean="0">
              <a:solidFill>
                <a:srgbClr val="C00000"/>
              </a:solidFill>
            </a:rPr>
            <a:t>тыс. руб.</a:t>
          </a:r>
          <a:endParaRPr lang="ru-RU" sz="2400" dirty="0">
            <a:solidFill>
              <a:srgbClr val="C00000"/>
            </a:solidFill>
          </a:endParaRPr>
        </a:p>
      </dgm:t>
    </dgm:pt>
    <dgm:pt modelId="{D4305C2A-FEDE-4339-A726-5725D8C1A8B4}" type="parTrans" cxnId="{8829C2E9-B034-4EBC-B0E8-8697176AD7BC}">
      <dgm:prSet/>
      <dgm:spPr/>
      <dgm:t>
        <a:bodyPr/>
        <a:lstStyle/>
        <a:p>
          <a:endParaRPr lang="ru-RU"/>
        </a:p>
      </dgm:t>
    </dgm:pt>
    <dgm:pt modelId="{23B751AD-81CE-4242-8896-67B2354FE235}" type="sibTrans" cxnId="{8829C2E9-B034-4EBC-B0E8-8697176AD7BC}">
      <dgm:prSet/>
      <dgm:spPr/>
      <dgm:t>
        <a:bodyPr/>
        <a:lstStyle/>
        <a:p>
          <a:endParaRPr lang="ru-RU"/>
        </a:p>
      </dgm:t>
    </dgm:pt>
    <dgm:pt modelId="{B620518B-532B-409D-BA87-6ACB01F6E667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непрограмные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698,9 </a:t>
          </a:r>
          <a:r>
            <a:rPr lang="ru-RU" dirty="0" err="1">
              <a:solidFill>
                <a:schemeClr val="tx1"/>
              </a:solidFill>
            </a:rPr>
            <a:t>тыс.руб</a:t>
          </a:r>
          <a:r>
            <a:rPr lang="ru-RU" dirty="0"/>
            <a:t>.</a:t>
          </a:r>
        </a:p>
      </dgm:t>
    </dgm:pt>
    <dgm:pt modelId="{59675366-4BA8-4F06-BD06-5FC22DAE7D1A}" type="parTrans" cxnId="{075D0937-95DB-4802-9F28-5F0DA17DFEBD}">
      <dgm:prSet/>
      <dgm:spPr/>
      <dgm:t>
        <a:bodyPr/>
        <a:lstStyle/>
        <a:p>
          <a:endParaRPr lang="ru-RU"/>
        </a:p>
      </dgm:t>
    </dgm:pt>
    <dgm:pt modelId="{89E10434-F723-44AA-ACCC-9C651A5595B1}" type="sibTrans" cxnId="{075D0937-95DB-4802-9F28-5F0DA17DFEBD}">
      <dgm:prSet/>
      <dgm:spPr/>
      <dgm:t>
        <a:bodyPr/>
        <a:lstStyle/>
        <a:p>
          <a:endParaRPr lang="ru-RU"/>
        </a:p>
      </dgm:t>
    </dgm:pt>
    <dgm:pt modelId="{EE867F4A-0033-47AF-B29D-EE1B6BDF16CA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программные </a:t>
          </a:r>
          <a:r>
            <a:rPr lang="ru-RU" dirty="0" smtClean="0">
              <a:solidFill>
                <a:schemeClr val="tx1"/>
              </a:solidFill>
            </a:rPr>
            <a:t>15 835,9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>
              <a:solidFill>
                <a:schemeClr val="tx1"/>
              </a:solidFill>
            </a:rPr>
            <a:t>.</a:t>
          </a:r>
        </a:p>
      </dgm:t>
    </dgm:pt>
    <dgm:pt modelId="{CD83F890-67E1-463D-AC90-18AA57B1EDD7}" type="parTrans" cxnId="{55756FE5-7F4E-478C-8C8E-1C943B0F28EF}">
      <dgm:prSet/>
      <dgm:spPr/>
      <dgm:t>
        <a:bodyPr/>
        <a:lstStyle/>
        <a:p>
          <a:endParaRPr lang="ru-RU"/>
        </a:p>
      </dgm:t>
    </dgm:pt>
    <dgm:pt modelId="{313D5B34-01C2-464D-9AD0-39CED5A42FBE}" type="sibTrans" cxnId="{55756FE5-7F4E-478C-8C8E-1C943B0F28EF}">
      <dgm:prSet/>
      <dgm:spPr/>
      <dgm:t>
        <a:bodyPr/>
        <a:lstStyle/>
        <a:p>
          <a:endParaRPr lang="ru-RU"/>
        </a:p>
      </dgm:t>
    </dgm:pt>
    <dgm:pt modelId="{649B7EB8-A3FC-4D7C-A039-0F84E6ECE751}" type="pres">
      <dgm:prSet presAssocID="{2889D33D-E11D-46F5-A0CE-BA67157645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EB7602-7933-4391-BCB9-C3735137A311}" type="pres">
      <dgm:prSet presAssocID="{86AA8CAC-73E8-40C2-89D9-0DF74AC603FD}" presName="vertOne" presStyleCnt="0"/>
      <dgm:spPr/>
    </dgm:pt>
    <dgm:pt modelId="{7FC2451B-AFCD-4335-BC5E-840360ABE8A5}" type="pres">
      <dgm:prSet presAssocID="{86AA8CAC-73E8-40C2-89D9-0DF74AC603FD}" presName="txOne" presStyleLbl="node0" presStyleIdx="0" presStyleCnt="1" custLinFactNeighborX="-140" custLinFactNeighborY="-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1D38F-A039-4BB7-A4EF-CE1F78B49537}" type="pres">
      <dgm:prSet presAssocID="{86AA8CAC-73E8-40C2-89D9-0DF74AC603FD}" presName="parTransOne" presStyleCnt="0"/>
      <dgm:spPr/>
    </dgm:pt>
    <dgm:pt modelId="{FC5B3F12-FB48-480A-8CA0-2D42E376497B}" type="pres">
      <dgm:prSet presAssocID="{86AA8CAC-73E8-40C2-89D9-0DF74AC603FD}" presName="horzOne" presStyleCnt="0"/>
      <dgm:spPr/>
    </dgm:pt>
    <dgm:pt modelId="{8BF50744-72BE-4F08-A992-00F7A82627C6}" type="pres">
      <dgm:prSet presAssocID="{ECDBE29E-34FF-44B1-8E2D-08AC048CA22D}" presName="vertTwo" presStyleCnt="0"/>
      <dgm:spPr/>
    </dgm:pt>
    <dgm:pt modelId="{267E248F-6AC0-4ADA-A8D9-9AE78FA31100}" type="pres">
      <dgm:prSet presAssocID="{ECDBE29E-34FF-44B1-8E2D-08AC048CA22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F3CEC6-4497-4472-994A-6BC0F6262865}" type="pres">
      <dgm:prSet presAssocID="{ECDBE29E-34FF-44B1-8E2D-08AC048CA22D}" presName="parTransTwo" presStyleCnt="0"/>
      <dgm:spPr/>
    </dgm:pt>
    <dgm:pt modelId="{AB1D2503-E612-49BE-9CCB-EF1E9F91CB0E}" type="pres">
      <dgm:prSet presAssocID="{ECDBE29E-34FF-44B1-8E2D-08AC048CA22D}" presName="horzTwo" presStyleCnt="0"/>
      <dgm:spPr/>
    </dgm:pt>
    <dgm:pt modelId="{57B2A0F8-FC68-476B-9B4A-05C8841E987F}" type="pres">
      <dgm:prSet presAssocID="{2467674D-B4C3-4116-B51D-DEDDF92C60E3}" presName="vertThree" presStyleCnt="0"/>
      <dgm:spPr/>
    </dgm:pt>
    <dgm:pt modelId="{499EE29D-B6FA-4334-A2CF-96B4C9BAF0A0}" type="pres">
      <dgm:prSet presAssocID="{2467674D-B4C3-4116-B51D-DEDDF92C60E3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1F7B4D-13D1-44D7-9ECC-673EAB76714A}" type="pres">
      <dgm:prSet presAssocID="{2467674D-B4C3-4116-B51D-DEDDF92C60E3}" presName="horzThree" presStyleCnt="0"/>
      <dgm:spPr/>
    </dgm:pt>
    <dgm:pt modelId="{1AC97229-04F3-40F8-933A-47FF2BE3155F}" type="pres">
      <dgm:prSet presAssocID="{758172C1-CE08-4956-B84E-E356C94530C8}" presName="sibSpaceThree" presStyleCnt="0"/>
      <dgm:spPr/>
    </dgm:pt>
    <dgm:pt modelId="{53719D9D-EB16-4907-816C-3D92EDC3C4CF}" type="pres">
      <dgm:prSet presAssocID="{2EFBC7F2-2E43-4489-BBE8-B07AC501D855}" presName="vertThree" presStyleCnt="0"/>
      <dgm:spPr/>
    </dgm:pt>
    <dgm:pt modelId="{389F678C-EE17-49E3-B2E3-E57B9EBB3251}" type="pres">
      <dgm:prSet presAssocID="{2EFBC7F2-2E43-4489-BBE8-B07AC501D855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29255E-D8E8-4FFF-BAC9-292830B5BDD5}" type="pres">
      <dgm:prSet presAssocID="{2EFBC7F2-2E43-4489-BBE8-B07AC501D855}" presName="horzThree" presStyleCnt="0"/>
      <dgm:spPr/>
    </dgm:pt>
    <dgm:pt modelId="{E07EE6DC-B92F-48A4-B3A0-349AA57156B9}" type="pres">
      <dgm:prSet presAssocID="{94CC6691-8C6B-4CB6-B6AE-3A5C90FC2F69}" presName="sibSpaceTwo" presStyleCnt="0"/>
      <dgm:spPr/>
    </dgm:pt>
    <dgm:pt modelId="{19E2B927-39A0-4C15-9620-27AD5AE9C8B3}" type="pres">
      <dgm:prSet presAssocID="{20A98F2D-16B6-4498-9D1D-5DFD823947B1}" presName="vertTwo" presStyleCnt="0"/>
      <dgm:spPr/>
    </dgm:pt>
    <dgm:pt modelId="{C2421583-E6F7-4529-B3A8-B31813FE7DBE}" type="pres">
      <dgm:prSet presAssocID="{20A98F2D-16B6-4498-9D1D-5DFD823947B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883969-5874-4725-BE6E-3A8B0EFD65A4}" type="pres">
      <dgm:prSet presAssocID="{20A98F2D-16B6-4498-9D1D-5DFD823947B1}" presName="parTransTwo" presStyleCnt="0"/>
      <dgm:spPr/>
    </dgm:pt>
    <dgm:pt modelId="{E9637B91-E0F3-41D5-94C4-C1503E2939C3}" type="pres">
      <dgm:prSet presAssocID="{20A98F2D-16B6-4498-9D1D-5DFD823947B1}" presName="horzTwo" presStyleCnt="0"/>
      <dgm:spPr/>
    </dgm:pt>
    <dgm:pt modelId="{0FF3D9AF-D7FB-4B52-BD81-40CBBA93E9CD}" type="pres">
      <dgm:prSet presAssocID="{EE867F4A-0033-47AF-B29D-EE1B6BDF16CA}" presName="vertThree" presStyleCnt="0"/>
      <dgm:spPr/>
    </dgm:pt>
    <dgm:pt modelId="{4FE63B1D-CA0E-40F0-BD64-8239C67D584E}" type="pres">
      <dgm:prSet presAssocID="{EE867F4A-0033-47AF-B29D-EE1B6BDF16C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515CC-F1ED-4B03-A937-88A810A63C14}" type="pres">
      <dgm:prSet presAssocID="{EE867F4A-0033-47AF-B29D-EE1B6BDF16CA}" presName="horzThree" presStyleCnt="0"/>
      <dgm:spPr/>
    </dgm:pt>
    <dgm:pt modelId="{22168908-7E81-4420-8BC0-9AF7ED2EB6C4}" type="pres">
      <dgm:prSet presAssocID="{313D5B34-01C2-464D-9AD0-39CED5A42FBE}" presName="sibSpaceThree" presStyleCnt="0"/>
      <dgm:spPr/>
    </dgm:pt>
    <dgm:pt modelId="{679DFF1C-4CDD-4145-83FA-770CC23275C9}" type="pres">
      <dgm:prSet presAssocID="{B620518B-532B-409D-BA87-6ACB01F6E667}" presName="vertThree" presStyleCnt="0"/>
      <dgm:spPr/>
    </dgm:pt>
    <dgm:pt modelId="{4F341AAF-41C4-4882-B094-AE20E699A6C5}" type="pres">
      <dgm:prSet presAssocID="{B620518B-532B-409D-BA87-6ACB01F6E667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80192B-62FA-4FC4-968C-810A14249AB4}" type="pres">
      <dgm:prSet presAssocID="{B620518B-532B-409D-BA87-6ACB01F6E667}" presName="horzThree" presStyleCnt="0"/>
      <dgm:spPr/>
    </dgm:pt>
  </dgm:ptLst>
  <dgm:cxnLst>
    <dgm:cxn modelId="{36EB5E09-E0BB-477F-B7DA-4BC95E0A3B6A}" type="presOf" srcId="{B620518B-532B-409D-BA87-6ACB01F6E667}" destId="{4F341AAF-41C4-4882-B094-AE20E699A6C5}" srcOrd="0" destOrd="0" presId="urn:microsoft.com/office/officeart/2005/8/layout/hierarchy4"/>
    <dgm:cxn modelId="{0B5414B9-47D1-421C-9D8F-301856098FAA}" type="presOf" srcId="{2EFBC7F2-2E43-4489-BBE8-B07AC501D855}" destId="{389F678C-EE17-49E3-B2E3-E57B9EBB3251}" srcOrd="0" destOrd="0" presId="urn:microsoft.com/office/officeart/2005/8/layout/hierarchy4"/>
    <dgm:cxn modelId="{CEE76624-4562-4A06-887B-0C0A6361E66C}" type="presOf" srcId="{ECDBE29E-34FF-44B1-8E2D-08AC048CA22D}" destId="{267E248F-6AC0-4ADA-A8D9-9AE78FA31100}" srcOrd="0" destOrd="0" presId="urn:microsoft.com/office/officeart/2005/8/layout/hierarchy4"/>
    <dgm:cxn modelId="{7D0396C2-79B8-4757-8538-9F55C3D2811C}" srcId="{ECDBE29E-34FF-44B1-8E2D-08AC048CA22D}" destId="{2EFBC7F2-2E43-4489-BBE8-B07AC501D855}" srcOrd="1" destOrd="0" parTransId="{CE123744-0C7D-4963-B8C1-7FD85BA2C419}" sibTransId="{895CD4AF-2CC5-45B3-BA4D-609513142DFC}"/>
    <dgm:cxn modelId="{27AE26DF-AE3F-4B68-9065-67657609A183}" srcId="{86AA8CAC-73E8-40C2-89D9-0DF74AC603FD}" destId="{ECDBE29E-34FF-44B1-8E2D-08AC048CA22D}" srcOrd="0" destOrd="0" parTransId="{702D65F3-B108-43EE-9BBD-3951ED34FF98}" sibTransId="{94CC6691-8C6B-4CB6-B6AE-3A5C90FC2F69}"/>
    <dgm:cxn modelId="{55756FE5-7F4E-478C-8C8E-1C943B0F28EF}" srcId="{20A98F2D-16B6-4498-9D1D-5DFD823947B1}" destId="{EE867F4A-0033-47AF-B29D-EE1B6BDF16CA}" srcOrd="0" destOrd="0" parTransId="{CD83F890-67E1-463D-AC90-18AA57B1EDD7}" sibTransId="{313D5B34-01C2-464D-9AD0-39CED5A42FBE}"/>
    <dgm:cxn modelId="{2AE86D67-D7EC-4197-9A0B-5E2562A9F844}" srcId="{ECDBE29E-34FF-44B1-8E2D-08AC048CA22D}" destId="{2467674D-B4C3-4116-B51D-DEDDF92C60E3}" srcOrd="0" destOrd="0" parTransId="{76B430A6-D05F-468E-BD0B-6EED789EFB7C}" sibTransId="{758172C1-CE08-4956-B84E-E356C94530C8}"/>
    <dgm:cxn modelId="{86369662-39C6-4650-BEDE-FB90A8AD2731}" type="presOf" srcId="{2889D33D-E11D-46F5-A0CE-BA6715764523}" destId="{649B7EB8-A3FC-4D7C-A039-0F84E6ECE751}" srcOrd="0" destOrd="0" presId="urn:microsoft.com/office/officeart/2005/8/layout/hierarchy4"/>
    <dgm:cxn modelId="{8C91BF8C-B922-4EFF-9C1E-3C387D6B1327}" type="presOf" srcId="{86AA8CAC-73E8-40C2-89D9-0DF74AC603FD}" destId="{7FC2451B-AFCD-4335-BC5E-840360ABE8A5}" srcOrd="0" destOrd="0" presId="urn:microsoft.com/office/officeart/2005/8/layout/hierarchy4"/>
    <dgm:cxn modelId="{2EC19458-7EEA-435C-8947-81F81D7D53F3}" type="presOf" srcId="{2467674D-B4C3-4116-B51D-DEDDF92C60E3}" destId="{499EE29D-B6FA-4334-A2CF-96B4C9BAF0A0}" srcOrd="0" destOrd="0" presId="urn:microsoft.com/office/officeart/2005/8/layout/hierarchy4"/>
    <dgm:cxn modelId="{8A53092D-0591-4574-A909-15EDB78DF467}" srcId="{2889D33D-E11D-46F5-A0CE-BA6715764523}" destId="{86AA8CAC-73E8-40C2-89D9-0DF74AC603FD}" srcOrd="0" destOrd="0" parTransId="{A922BDEE-8071-44DB-9E18-C25F543543BB}" sibTransId="{E215C837-22C3-4FBB-A2EF-B0995F0EB6C9}"/>
    <dgm:cxn modelId="{075D0937-95DB-4802-9F28-5F0DA17DFEBD}" srcId="{20A98F2D-16B6-4498-9D1D-5DFD823947B1}" destId="{B620518B-532B-409D-BA87-6ACB01F6E667}" srcOrd="1" destOrd="0" parTransId="{59675366-4BA8-4F06-BD06-5FC22DAE7D1A}" sibTransId="{89E10434-F723-44AA-ACCC-9C651A5595B1}"/>
    <dgm:cxn modelId="{4F239A33-2FEA-442F-B558-5B7C6C54577E}" type="presOf" srcId="{EE867F4A-0033-47AF-B29D-EE1B6BDF16CA}" destId="{4FE63B1D-CA0E-40F0-BD64-8239C67D584E}" srcOrd="0" destOrd="0" presId="urn:microsoft.com/office/officeart/2005/8/layout/hierarchy4"/>
    <dgm:cxn modelId="{A38CDB5E-92F6-4FDE-BDDE-815B482940CC}" type="presOf" srcId="{20A98F2D-16B6-4498-9D1D-5DFD823947B1}" destId="{C2421583-E6F7-4529-B3A8-B31813FE7DBE}" srcOrd="0" destOrd="0" presId="urn:microsoft.com/office/officeart/2005/8/layout/hierarchy4"/>
    <dgm:cxn modelId="{8829C2E9-B034-4EBC-B0E8-8697176AD7BC}" srcId="{86AA8CAC-73E8-40C2-89D9-0DF74AC603FD}" destId="{20A98F2D-16B6-4498-9D1D-5DFD823947B1}" srcOrd="1" destOrd="0" parTransId="{D4305C2A-FEDE-4339-A726-5725D8C1A8B4}" sibTransId="{23B751AD-81CE-4242-8896-67B2354FE235}"/>
    <dgm:cxn modelId="{B9CBD336-DCE5-41CB-8B01-471C69E1C763}" type="presParOf" srcId="{649B7EB8-A3FC-4D7C-A039-0F84E6ECE751}" destId="{10EB7602-7933-4391-BCB9-C3735137A311}" srcOrd="0" destOrd="0" presId="urn:microsoft.com/office/officeart/2005/8/layout/hierarchy4"/>
    <dgm:cxn modelId="{7DA88A8E-3E7E-43FC-892C-07028D7AE1BB}" type="presParOf" srcId="{10EB7602-7933-4391-BCB9-C3735137A311}" destId="{7FC2451B-AFCD-4335-BC5E-840360ABE8A5}" srcOrd="0" destOrd="0" presId="urn:microsoft.com/office/officeart/2005/8/layout/hierarchy4"/>
    <dgm:cxn modelId="{B4C35C9D-636A-484E-8CB4-40276E3D2A48}" type="presParOf" srcId="{10EB7602-7933-4391-BCB9-C3735137A311}" destId="{9A11D38F-A039-4BB7-A4EF-CE1F78B49537}" srcOrd="1" destOrd="0" presId="urn:microsoft.com/office/officeart/2005/8/layout/hierarchy4"/>
    <dgm:cxn modelId="{B46504D0-D6FD-4940-BEB6-C886775E80DC}" type="presParOf" srcId="{10EB7602-7933-4391-BCB9-C3735137A311}" destId="{FC5B3F12-FB48-480A-8CA0-2D42E376497B}" srcOrd="2" destOrd="0" presId="urn:microsoft.com/office/officeart/2005/8/layout/hierarchy4"/>
    <dgm:cxn modelId="{73A2F657-FE67-4987-88F5-6350F5F750BA}" type="presParOf" srcId="{FC5B3F12-FB48-480A-8CA0-2D42E376497B}" destId="{8BF50744-72BE-4F08-A992-00F7A82627C6}" srcOrd="0" destOrd="0" presId="urn:microsoft.com/office/officeart/2005/8/layout/hierarchy4"/>
    <dgm:cxn modelId="{85DE8E3C-D5F7-49EE-BB9B-F78301F048D4}" type="presParOf" srcId="{8BF50744-72BE-4F08-A992-00F7A82627C6}" destId="{267E248F-6AC0-4ADA-A8D9-9AE78FA31100}" srcOrd="0" destOrd="0" presId="urn:microsoft.com/office/officeart/2005/8/layout/hierarchy4"/>
    <dgm:cxn modelId="{C75167CC-E3D6-4840-99C7-94ECC314A5AD}" type="presParOf" srcId="{8BF50744-72BE-4F08-A992-00F7A82627C6}" destId="{79F3CEC6-4497-4472-994A-6BC0F6262865}" srcOrd="1" destOrd="0" presId="urn:microsoft.com/office/officeart/2005/8/layout/hierarchy4"/>
    <dgm:cxn modelId="{D94773B3-C7BD-43DB-A428-79237597308E}" type="presParOf" srcId="{8BF50744-72BE-4F08-A992-00F7A82627C6}" destId="{AB1D2503-E612-49BE-9CCB-EF1E9F91CB0E}" srcOrd="2" destOrd="0" presId="urn:microsoft.com/office/officeart/2005/8/layout/hierarchy4"/>
    <dgm:cxn modelId="{60A3DA3B-33A5-40F2-8227-D80CB17B9E71}" type="presParOf" srcId="{AB1D2503-E612-49BE-9CCB-EF1E9F91CB0E}" destId="{57B2A0F8-FC68-476B-9B4A-05C8841E987F}" srcOrd="0" destOrd="0" presId="urn:microsoft.com/office/officeart/2005/8/layout/hierarchy4"/>
    <dgm:cxn modelId="{ED30A123-C615-4BBB-8BD6-7480403DAF39}" type="presParOf" srcId="{57B2A0F8-FC68-476B-9B4A-05C8841E987F}" destId="{499EE29D-B6FA-4334-A2CF-96B4C9BAF0A0}" srcOrd="0" destOrd="0" presId="urn:microsoft.com/office/officeart/2005/8/layout/hierarchy4"/>
    <dgm:cxn modelId="{69368366-27C2-44CD-BE61-AFB2BB12E749}" type="presParOf" srcId="{57B2A0F8-FC68-476B-9B4A-05C8841E987F}" destId="{AC1F7B4D-13D1-44D7-9ECC-673EAB76714A}" srcOrd="1" destOrd="0" presId="urn:microsoft.com/office/officeart/2005/8/layout/hierarchy4"/>
    <dgm:cxn modelId="{B41CB393-1218-475D-A7D6-ADB97B8CA9D6}" type="presParOf" srcId="{AB1D2503-E612-49BE-9CCB-EF1E9F91CB0E}" destId="{1AC97229-04F3-40F8-933A-47FF2BE3155F}" srcOrd="1" destOrd="0" presId="urn:microsoft.com/office/officeart/2005/8/layout/hierarchy4"/>
    <dgm:cxn modelId="{C81AC668-3FFD-469B-A7FA-760F01DC2D2D}" type="presParOf" srcId="{AB1D2503-E612-49BE-9CCB-EF1E9F91CB0E}" destId="{53719D9D-EB16-4907-816C-3D92EDC3C4CF}" srcOrd="2" destOrd="0" presId="urn:microsoft.com/office/officeart/2005/8/layout/hierarchy4"/>
    <dgm:cxn modelId="{3AD753FA-EB5B-4C3B-B2D1-2C9EF71861AE}" type="presParOf" srcId="{53719D9D-EB16-4907-816C-3D92EDC3C4CF}" destId="{389F678C-EE17-49E3-B2E3-E57B9EBB3251}" srcOrd="0" destOrd="0" presId="urn:microsoft.com/office/officeart/2005/8/layout/hierarchy4"/>
    <dgm:cxn modelId="{37471835-CB87-4007-B0BC-4C66AE22192A}" type="presParOf" srcId="{53719D9D-EB16-4907-816C-3D92EDC3C4CF}" destId="{9729255E-D8E8-4FFF-BAC9-292830B5BDD5}" srcOrd="1" destOrd="0" presId="urn:microsoft.com/office/officeart/2005/8/layout/hierarchy4"/>
    <dgm:cxn modelId="{EC7426C6-6065-483D-A3CD-A80CDE6B0345}" type="presParOf" srcId="{FC5B3F12-FB48-480A-8CA0-2D42E376497B}" destId="{E07EE6DC-B92F-48A4-B3A0-349AA57156B9}" srcOrd="1" destOrd="0" presId="urn:microsoft.com/office/officeart/2005/8/layout/hierarchy4"/>
    <dgm:cxn modelId="{8C5CDCA4-547A-4D06-AEC8-75E2F6A82EAB}" type="presParOf" srcId="{FC5B3F12-FB48-480A-8CA0-2D42E376497B}" destId="{19E2B927-39A0-4C15-9620-27AD5AE9C8B3}" srcOrd="2" destOrd="0" presId="urn:microsoft.com/office/officeart/2005/8/layout/hierarchy4"/>
    <dgm:cxn modelId="{E1E22776-A1ED-481E-ABFF-A2E0436C9B91}" type="presParOf" srcId="{19E2B927-39A0-4C15-9620-27AD5AE9C8B3}" destId="{C2421583-E6F7-4529-B3A8-B31813FE7DBE}" srcOrd="0" destOrd="0" presId="urn:microsoft.com/office/officeart/2005/8/layout/hierarchy4"/>
    <dgm:cxn modelId="{3CA83663-38F9-4147-8FAF-5BC7D7EE99ED}" type="presParOf" srcId="{19E2B927-39A0-4C15-9620-27AD5AE9C8B3}" destId="{8D883969-5874-4725-BE6E-3A8B0EFD65A4}" srcOrd="1" destOrd="0" presId="urn:microsoft.com/office/officeart/2005/8/layout/hierarchy4"/>
    <dgm:cxn modelId="{FC9B123F-20A4-4F10-A5B5-D84CDD69F4C8}" type="presParOf" srcId="{19E2B927-39A0-4C15-9620-27AD5AE9C8B3}" destId="{E9637B91-E0F3-41D5-94C4-C1503E2939C3}" srcOrd="2" destOrd="0" presId="urn:microsoft.com/office/officeart/2005/8/layout/hierarchy4"/>
    <dgm:cxn modelId="{FDB96321-DBC6-466B-B390-70879FE3057D}" type="presParOf" srcId="{E9637B91-E0F3-41D5-94C4-C1503E2939C3}" destId="{0FF3D9AF-D7FB-4B52-BD81-40CBBA93E9CD}" srcOrd="0" destOrd="0" presId="urn:microsoft.com/office/officeart/2005/8/layout/hierarchy4"/>
    <dgm:cxn modelId="{2803ED29-A109-42CB-93AA-30FA6E4CD11A}" type="presParOf" srcId="{0FF3D9AF-D7FB-4B52-BD81-40CBBA93E9CD}" destId="{4FE63B1D-CA0E-40F0-BD64-8239C67D584E}" srcOrd="0" destOrd="0" presId="urn:microsoft.com/office/officeart/2005/8/layout/hierarchy4"/>
    <dgm:cxn modelId="{AD9FE93D-1EE0-40CC-B7DA-04E9A22E92FB}" type="presParOf" srcId="{0FF3D9AF-D7FB-4B52-BD81-40CBBA93E9CD}" destId="{FD7515CC-F1ED-4B03-A937-88A810A63C14}" srcOrd="1" destOrd="0" presId="urn:microsoft.com/office/officeart/2005/8/layout/hierarchy4"/>
    <dgm:cxn modelId="{D3161875-498B-4934-B5BA-D4EFC9EF2496}" type="presParOf" srcId="{E9637B91-E0F3-41D5-94C4-C1503E2939C3}" destId="{22168908-7E81-4420-8BC0-9AF7ED2EB6C4}" srcOrd="1" destOrd="0" presId="urn:microsoft.com/office/officeart/2005/8/layout/hierarchy4"/>
    <dgm:cxn modelId="{AB3B6CBD-3C23-4757-8E99-B2BFEDB9B1E1}" type="presParOf" srcId="{E9637B91-E0F3-41D5-94C4-C1503E2939C3}" destId="{679DFF1C-4CDD-4145-83FA-770CC23275C9}" srcOrd="2" destOrd="0" presId="urn:microsoft.com/office/officeart/2005/8/layout/hierarchy4"/>
    <dgm:cxn modelId="{D5D5B6CB-9DF3-4D40-A101-24A3267FDE45}" type="presParOf" srcId="{679DFF1C-4CDD-4145-83FA-770CC23275C9}" destId="{4F341AAF-41C4-4882-B094-AE20E699A6C5}" srcOrd="0" destOrd="0" presId="urn:microsoft.com/office/officeart/2005/8/layout/hierarchy4"/>
    <dgm:cxn modelId="{C8CA4865-B3B2-4F9A-A737-A6190ECC5B44}" type="presParOf" srcId="{679DFF1C-4CDD-4145-83FA-770CC23275C9}" destId="{6780192B-62FA-4FC4-968C-810A14249A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89D33D-E11D-46F5-A0CE-BA6715764523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6AA8CAC-73E8-40C2-89D9-0DF74AC603FD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ПРОЕКТ </a:t>
          </a:r>
        </a:p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БЮДЖЕТ НА 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2024 ГОД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A922BDEE-8071-44DB-9E18-C25F543543BB}" type="parTrans" cxnId="{8A53092D-0591-4574-A909-15EDB78DF467}">
      <dgm:prSet/>
      <dgm:spPr/>
      <dgm:t>
        <a:bodyPr/>
        <a:lstStyle/>
        <a:p>
          <a:endParaRPr lang="ru-RU"/>
        </a:p>
      </dgm:t>
    </dgm:pt>
    <dgm:pt modelId="{E215C837-22C3-4FBB-A2EF-B0995F0EB6C9}" type="sibTrans" cxnId="{8A53092D-0591-4574-A909-15EDB78DF467}">
      <dgm:prSet/>
      <dgm:spPr/>
      <dgm:t>
        <a:bodyPr/>
        <a:lstStyle/>
        <a:p>
          <a:endParaRPr lang="ru-RU"/>
        </a:p>
      </dgm:t>
    </dgm:pt>
    <dgm:pt modelId="{ECDBE29E-34FF-44B1-8E2D-08AC048CA22D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00000"/>
              </a:solidFill>
            </a:rPr>
            <a:t>Доходы</a:t>
          </a:r>
        </a:p>
        <a:p>
          <a:r>
            <a:rPr lang="ru-RU" sz="3200" dirty="0" smtClean="0">
              <a:solidFill>
                <a:srgbClr val="C00000"/>
              </a:solidFill>
            </a:rPr>
            <a:t>17 159,1</a:t>
          </a:r>
        </a:p>
        <a:p>
          <a:r>
            <a:rPr lang="ru-RU" sz="2400" dirty="0" smtClean="0">
              <a:solidFill>
                <a:srgbClr val="C00000"/>
              </a:solidFill>
            </a:rPr>
            <a:t>тыс. руб.</a:t>
          </a:r>
          <a:endParaRPr lang="ru-RU" sz="2400" dirty="0">
            <a:solidFill>
              <a:srgbClr val="C00000"/>
            </a:solidFill>
          </a:endParaRPr>
        </a:p>
      </dgm:t>
    </dgm:pt>
    <dgm:pt modelId="{702D65F3-B108-43EE-9BBD-3951ED34FF98}" type="parTrans" cxnId="{27AE26DF-AE3F-4B68-9065-67657609A183}">
      <dgm:prSet/>
      <dgm:spPr/>
      <dgm:t>
        <a:bodyPr/>
        <a:lstStyle/>
        <a:p>
          <a:endParaRPr lang="ru-RU"/>
        </a:p>
      </dgm:t>
    </dgm:pt>
    <dgm:pt modelId="{94CC6691-8C6B-4CB6-B6AE-3A5C90FC2F69}" type="sibTrans" cxnId="{27AE26DF-AE3F-4B68-9065-67657609A183}">
      <dgm:prSet/>
      <dgm:spPr/>
      <dgm:t>
        <a:bodyPr/>
        <a:lstStyle/>
        <a:p>
          <a:endParaRPr lang="ru-RU"/>
        </a:p>
      </dgm:t>
    </dgm:pt>
    <dgm:pt modelId="{2467674D-B4C3-4116-B51D-DEDDF92C60E3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налоговые и </a:t>
          </a:r>
          <a:r>
            <a:rPr lang="ru-RU" dirty="0" smtClean="0">
              <a:solidFill>
                <a:schemeClr val="tx1"/>
              </a:solidFill>
            </a:rPr>
            <a:t>неналоговые</a:t>
          </a:r>
        </a:p>
        <a:p>
          <a:r>
            <a:rPr lang="ru-RU" dirty="0" smtClean="0">
              <a:solidFill>
                <a:schemeClr val="tx1"/>
              </a:solidFill>
            </a:rPr>
            <a:t>16 008,9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>
              <a:solidFill>
                <a:schemeClr val="tx1"/>
              </a:solidFill>
            </a:rPr>
            <a:t>.</a:t>
          </a:r>
        </a:p>
      </dgm:t>
    </dgm:pt>
    <dgm:pt modelId="{76B430A6-D05F-468E-BD0B-6EED789EFB7C}" type="parTrans" cxnId="{2AE86D67-D7EC-4197-9A0B-5E2562A9F844}">
      <dgm:prSet/>
      <dgm:spPr/>
      <dgm:t>
        <a:bodyPr/>
        <a:lstStyle/>
        <a:p>
          <a:endParaRPr lang="ru-RU"/>
        </a:p>
      </dgm:t>
    </dgm:pt>
    <dgm:pt modelId="{758172C1-CE08-4956-B84E-E356C94530C8}" type="sibTrans" cxnId="{2AE86D67-D7EC-4197-9A0B-5E2562A9F844}">
      <dgm:prSet/>
      <dgm:spPr/>
      <dgm:t>
        <a:bodyPr/>
        <a:lstStyle/>
        <a:p>
          <a:endParaRPr lang="ru-RU"/>
        </a:p>
      </dgm:t>
    </dgm:pt>
    <dgm:pt modelId="{2EFBC7F2-2E43-4489-BBE8-B07AC501D85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</a:t>
          </a:r>
          <a:r>
            <a:rPr lang="ru-RU" dirty="0" smtClean="0">
              <a:solidFill>
                <a:schemeClr val="tx1"/>
              </a:solidFill>
            </a:rPr>
            <a:t>поступления</a:t>
          </a:r>
          <a:endParaRPr lang="ru-RU" dirty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1 150,2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CE123744-0C7D-4963-B8C1-7FD85BA2C419}" type="parTrans" cxnId="{7D0396C2-79B8-4757-8538-9F55C3D2811C}">
      <dgm:prSet/>
      <dgm:spPr/>
      <dgm:t>
        <a:bodyPr/>
        <a:lstStyle/>
        <a:p>
          <a:endParaRPr lang="ru-RU"/>
        </a:p>
      </dgm:t>
    </dgm:pt>
    <dgm:pt modelId="{895CD4AF-2CC5-45B3-BA4D-609513142DFC}" type="sibTrans" cxnId="{7D0396C2-79B8-4757-8538-9F55C3D2811C}">
      <dgm:prSet/>
      <dgm:spPr/>
      <dgm:t>
        <a:bodyPr/>
        <a:lstStyle/>
        <a:p>
          <a:endParaRPr lang="ru-RU"/>
        </a:p>
      </dgm:t>
    </dgm:pt>
    <dgm:pt modelId="{20A98F2D-16B6-4498-9D1D-5DFD823947B1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00000"/>
              </a:solidFill>
            </a:rPr>
            <a:t>Расходы</a:t>
          </a:r>
        </a:p>
        <a:p>
          <a:r>
            <a:rPr lang="ru-RU" sz="3200" dirty="0" smtClean="0">
              <a:solidFill>
                <a:srgbClr val="C00000"/>
              </a:solidFill>
            </a:rPr>
            <a:t>17 159,1</a:t>
          </a:r>
        </a:p>
        <a:p>
          <a:r>
            <a:rPr lang="ru-RU" sz="2400" dirty="0" smtClean="0">
              <a:solidFill>
                <a:srgbClr val="C00000"/>
              </a:solidFill>
            </a:rPr>
            <a:t>тыс. руб.</a:t>
          </a:r>
          <a:endParaRPr lang="ru-RU" sz="2400" dirty="0">
            <a:solidFill>
              <a:srgbClr val="C00000"/>
            </a:solidFill>
          </a:endParaRPr>
        </a:p>
      </dgm:t>
    </dgm:pt>
    <dgm:pt modelId="{D4305C2A-FEDE-4339-A726-5725D8C1A8B4}" type="parTrans" cxnId="{8829C2E9-B034-4EBC-B0E8-8697176AD7BC}">
      <dgm:prSet/>
      <dgm:spPr/>
      <dgm:t>
        <a:bodyPr/>
        <a:lstStyle/>
        <a:p>
          <a:endParaRPr lang="ru-RU"/>
        </a:p>
      </dgm:t>
    </dgm:pt>
    <dgm:pt modelId="{23B751AD-81CE-4242-8896-67B2354FE235}" type="sibTrans" cxnId="{8829C2E9-B034-4EBC-B0E8-8697176AD7BC}">
      <dgm:prSet/>
      <dgm:spPr/>
      <dgm:t>
        <a:bodyPr/>
        <a:lstStyle/>
        <a:p>
          <a:endParaRPr lang="ru-RU"/>
        </a:p>
      </dgm:t>
    </dgm:pt>
    <dgm:pt modelId="{B620518B-532B-409D-BA87-6ACB01F6E667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непрограмные</a:t>
          </a:r>
          <a:r>
            <a:rPr lang="ru-RU">
              <a:solidFill>
                <a:schemeClr val="tx1"/>
              </a:solidFill>
            </a:rPr>
            <a:t> </a:t>
          </a:r>
          <a:r>
            <a:rPr lang="ru-RU" smtClean="0">
              <a:solidFill>
                <a:schemeClr val="tx1"/>
              </a:solidFill>
            </a:rPr>
            <a:t>898,2 </a:t>
          </a:r>
          <a:r>
            <a:rPr lang="ru-RU" dirty="0" err="1">
              <a:solidFill>
                <a:schemeClr val="tx1"/>
              </a:solidFill>
            </a:rPr>
            <a:t>тыс.руб</a:t>
          </a:r>
          <a:r>
            <a:rPr lang="ru-RU" dirty="0"/>
            <a:t>.</a:t>
          </a:r>
        </a:p>
      </dgm:t>
    </dgm:pt>
    <dgm:pt modelId="{59675366-4BA8-4F06-BD06-5FC22DAE7D1A}" type="parTrans" cxnId="{075D0937-95DB-4802-9F28-5F0DA17DFEBD}">
      <dgm:prSet/>
      <dgm:spPr/>
      <dgm:t>
        <a:bodyPr/>
        <a:lstStyle/>
        <a:p>
          <a:endParaRPr lang="ru-RU"/>
        </a:p>
      </dgm:t>
    </dgm:pt>
    <dgm:pt modelId="{89E10434-F723-44AA-ACCC-9C651A5595B1}" type="sibTrans" cxnId="{075D0937-95DB-4802-9F28-5F0DA17DFEBD}">
      <dgm:prSet/>
      <dgm:spPr/>
      <dgm:t>
        <a:bodyPr/>
        <a:lstStyle/>
        <a:p>
          <a:endParaRPr lang="ru-RU"/>
        </a:p>
      </dgm:t>
    </dgm:pt>
    <dgm:pt modelId="{EE867F4A-0033-47AF-B29D-EE1B6BDF16CA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программные </a:t>
          </a:r>
          <a:r>
            <a:rPr lang="ru-RU" dirty="0" smtClean="0">
              <a:solidFill>
                <a:schemeClr val="tx1"/>
              </a:solidFill>
            </a:rPr>
            <a:t>16 260,9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>
              <a:solidFill>
                <a:schemeClr val="tx1"/>
              </a:solidFill>
            </a:rPr>
            <a:t>.</a:t>
          </a:r>
        </a:p>
      </dgm:t>
    </dgm:pt>
    <dgm:pt modelId="{CD83F890-67E1-463D-AC90-18AA57B1EDD7}" type="parTrans" cxnId="{55756FE5-7F4E-478C-8C8E-1C943B0F28EF}">
      <dgm:prSet/>
      <dgm:spPr/>
      <dgm:t>
        <a:bodyPr/>
        <a:lstStyle/>
        <a:p>
          <a:endParaRPr lang="ru-RU"/>
        </a:p>
      </dgm:t>
    </dgm:pt>
    <dgm:pt modelId="{313D5B34-01C2-464D-9AD0-39CED5A42FBE}" type="sibTrans" cxnId="{55756FE5-7F4E-478C-8C8E-1C943B0F28EF}">
      <dgm:prSet/>
      <dgm:spPr/>
      <dgm:t>
        <a:bodyPr/>
        <a:lstStyle/>
        <a:p>
          <a:endParaRPr lang="ru-RU"/>
        </a:p>
      </dgm:t>
    </dgm:pt>
    <dgm:pt modelId="{649B7EB8-A3FC-4D7C-A039-0F84E6ECE751}" type="pres">
      <dgm:prSet presAssocID="{2889D33D-E11D-46F5-A0CE-BA67157645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EB7602-7933-4391-BCB9-C3735137A311}" type="pres">
      <dgm:prSet presAssocID="{86AA8CAC-73E8-40C2-89D9-0DF74AC603FD}" presName="vertOne" presStyleCnt="0"/>
      <dgm:spPr/>
    </dgm:pt>
    <dgm:pt modelId="{7FC2451B-AFCD-4335-BC5E-840360ABE8A5}" type="pres">
      <dgm:prSet presAssocID="{86AA8CAC-73E8-40C2-89D9-0DF74AC603FD}" presName="txOne" presStyleLbl="node0" presStyleIdx="0" presStyleCnt="1" custLinFactNeighborX="-140" custLinFactNeighborY="-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1D38F-A039-4BB7-A4EF-CE1F78B49537}" type="pres">
      <dgm:prSet presAssocID="{86AA8CAC-73E8-40C2-89D9-0DF74AC603FD}" presName="parTransOne" presStyleCnt="0"/>
      <dgm:spPr/>
    </dgm:pt>
    <dgm:pt modelId="{FC5B3F12-FB48-480A-8CA0-2D42E376497B}" type="pres">
      <dgm:prSet presAssocID="{86AA8CAC-73E8-40C2-89D9-0DF74AC603FD}" presName="horzOne" presStyleCnt="0"/>
      <dgm:spPr/>
    </dgm:pt>
    <dgm:pt modelId="{8BF50744-72BE-4F08-A992-00F7A82627C6}" type="pres">
      <dgm:prSet presAssocID="{ECDBE29E-34FF-44B1-8E2D-08AC048CA22D}" presName="vertTwo" presStyleCnt="0"/>
      <dgm:spPr/>
    </dgm:pt>
    <dgm:pt modelId="{267E248F-6AC0-4ADA-A8D9-9AE78FA31100}" type="pres">
      <dgm:prSet presAssocID="{ECDBE29E-34FF-44B1-8E2D-08AC048CA22D}" presName="txTwo" presStyleLbl="node2" presStyleIdx="0" presStyleCnt="2" custLinFactNeighborX="-75" custLinFactNeighborY="-16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F3CEC6-4497-4472-994A-6BC0F6262865}" type="pres">
      <dgm:prSet presAssocID="{ECDBE29E-34FF-44B1-8E2D-08AC048CA22D}" presName="parTransTwo" presStyleCnt="0"/>
      <dgm:spPr/>
    </dgm:pt>
    <dgm:pt modelId="{AB1D2503-E612-49BE-9CCB-EF1E9F91CB0E}" type="pres">
      <dgm:prSet presAssocID="{ECDBE29E-34FF-44B1-8E2D-08AC048CA22D}" presName="horzTwo" presStyleCnt="0"/>
      <dgm:spPr/>
    </dgm:pt>
    <dgm:pt modelId="{57B2A0F8-FC68-476B-9B4A-05C8841E987F}" type="pres">
      <dgm:prSet presAssocID="{2467674D-B4C3-4116-B51D-DEDDF92C60E3}" presName="vertThree" presStyleCnt="0"/>
      <dgm:spPr/>
    </dgm:pt>
    <dgm:pt modelId="{499EE29D-B6FA-4334-A2CF-96B4C9BAF0A0}" type="pres">
      <dgm:prSet presAssocID="{2467674D-B4C3-4116-B51D-DEDDF92C60E3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1F7B4D-13D1-44D7-9ECC-673EAB76714A}" type="pres">
      <dgm:prSet presAssocID="{2467674D-B4C3-4116-B51D-DEDDF92C60E3}" presName="horzThree" presStyleCnt="0"/>
      <dgm:spPr/>
    </dgm:pt>
    <dgm:pt modelId="{1AC97229-04F3-40F8-933A-47FF2BE3155F}" type="pres">
      <dgm:prSet presAssocID="{758172C1-CE08-4956-B84E-E356C94530C8}" presName="sibSpaceThree" presStyleCnt="0"/>
      <dgm:spPr/>
    </dgm:pt>
    <dgm:pt modelId="{53719D9D-EB16-4907-816C-3D92EDC3C4CF}" type="pres">
      <dgm:prSet presAssocID="{2EFBC7F2-2E43-4489-BBE8-B07AC501D855}" presName="vertThree" presStyleCnt="0"/>
      <dgm:spPr/>
    </dgm:pt>
    <dgm:pt modelId="{389F678C-EE17-49E3-B2E3-E57B9EBB3251}" type="pres">
      <dgm:prSet presAssocID="{2EFBC7F2-2E43-4489-BBE8-B07AC501D855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29255E-D8E8-4FFF-BAC9-292830B5BDD5}" type="pres">
      <dgm:prSet presAssocID="{2EFBC7F2-2E43-4489-BBE8-B07AC501D855}" presName="horzThree" presStyleCnt="0"/>
      <dgm:spPr/>
    </dgm:pt>
    <dgm:pt modelId="{E07EE6DC-B92F-48A4-B3A0-349AA57156B9}" type="pres">
      <dgm:prSet presAssocID="{94CC6691-8C6B-4CB6-B6AE-3A5C90FC2F69}" presName="sibSpaceTwo" presStyleCnt="0"/>
      <dgm:spPr/>
    </dgm:pt>
    <dgm:pt modelId="{19E2B927-39A0-4C15-9620-27AD5AE9C8B3}" type="pres">
      <dgm:prSet presAssocID="{20A98F2D-16B6-4498-9D1D-5DFD823947B1}" presName="vertTwo" presStyleCnt="0"/>
      <dgm:spPr/>
    </dgm:pt>
    <dgm:pt modelId="{C2421583-E6F7-4529-B3A8-B31813FE7DBE}" type="pres">
      <dgm:prSet presAssocID="{20A98F2D-16B6-4498-9D1D-5DFD823947B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883969-5874-4725-BE6E-3A8B0EFD65A4}" type="pres">
      <dgm:prSet presAssocID="{20A98F2D-16B6-4498-9D1D-5DFD823947B1}" presName="parTransTwo" presStyleCnt="0"/>
      <dgm:spPr/>
    </dgm:pt>
    <dgm:pt modelId="{E9637B91-E0F3-41D5-94C4-C1503E2939C3}" type="pres">
      <dgm:prSet presAssocID="{20A98F2D-16B6-4498-9D1D-5DFD823947B1}" presName="horzTwo" presStyleCnt="0"/>
      <dgm:spPr/>
    </dgm:pt>
    <dgm:pt modelId="{0FF3D9AF-D7FB-4B52-BD81-40CBBA93E9CD}" type="pres">
      <dgm:prSet presAssocID="{EE867F4A-0033-47AF-B29D-EE1B6BDF16CA}" presName="vertThree" presStyleCnt="0"/>
      <dgm:spPr/>
    </dgm:pt>
    <dgm:pt modelId="{4FE63B1D-CA0E-40F0-BD64-8239C67D584E}" type="pres">
      <dgm:prSet presAssocID="{EE867F4A-0033-47AF-B29D-EE1B6BDF16C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515CC-F1ED-4B03-A937-88A810A63C14}" type="pres">
      <dgm:prSet presAssocID="{EE867F4A-0033-47AF-B29D-EE1B6BDF16CA}" presName="horzThree" presStyleCnt="0"/>
      <dgm:spPr/>
    </dgm:pt>
    <dgm:pt modelId="{22168908-7E81-4420-8BC0-9AF7ED2EB6C4}" type="pres">
      <dgm:prSet presAssocID="{313D5B34-01C2-464D-9AD0-39CED5A42FBE}" presName="sibSpaceThree" presStyleCnt="0"/>
      <dgm:spPr/>
    </dgm:pt>
    <dgm:pt modelId="{679DFF1C-4CDD-4145-83FA-770CC23275C9}" type="pres">
      <dgm:prSet presAssocID="{B620518B-532B-409D-BA87-6ACB01F6E667}" presName="vertThree" presStyleCnt="0"/>
      <dgm:spPr/>
    </dgm:pt>
    <dgm:pt modelId="{4F341AAF-41C4-4882-B094-AE20E699A6C5}" type="pres">
      <dgm:prSet presAssocID="{B620518B-532B-409D-BA87-6ACB01F6E667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80192B-62FA-4FC4-968C-810A14249AB4}" type="pres">
      <dgm:prSet presAssocID="{B620518B-532B-409D-BA87-6ACB01F6E667}" presName="horzThree" presStyleCnt="0"/>
      <dgm:spPr/>
    </dgm:pt>
  </dgm:ptLst>
  <dgm:cxnLst>
    <dgm:cxn modelId="{2AE86D67-D7EC-4197-9A0B-5E2562A9F844}" srcId="{ECDBE29E-34FF-44B1-8E2D-08AC048CA22D}" destId="{2467674D-B4C3-4116-B51D-DEDDF92C60E3}" srcOrd="0" destOrd="0" parTransId="{76B430A6-D05F-468E-BD0B-6EED789EFB7C}" sibTransId="{758172C1-CE08-4956-B84E-E356C94530C8}"/>
    <dgm:cxn modelId="{F492EFAD-A3A0-43B5-A54F-CBB7E7F63630}" type="presOf" srcId="{ECDBE29E-34FF-44B1-8E2D-08AC048CA22D}" destId="{267E248F-6AC0-4ADA-A8D9-9AE78FA31100}" srcOrd="0" destOrd="0" presId="urn:microsoft.com/office/officeart/2005/8/layout/hierarchy4"/>
    <dgm:cxn modelId="{075D0937-95DB-4802-9F28-5F0DA17DFEBD}" srcId="{20A98F2D-16B6-4498-9D1D-5DFD823947B1}" destId="{B620518B-532B-409D-BA87-6ACB01F6E667}" srcOrd="1" destOrd="0" parTransId="{59675366-4BA8-4F06-BD06-5FC22DAE7D1A}" sibTransId="{89E10434-F723-44AA-ACCC-9C651A5595B1}"/>
    <dgm:cxn modelId="{55756FE5-7F4E-478C-8C8E-1C943B0F28EF}" srcId="{20A98F2D-16B6-4498-9D1D-5DFD823947B1}" destId="{EE867F4A-0033-47AF-B29D-EE1B6BDF16CA}" srcOrd="0" destOrd="0" parTransId="{CD83F890-67E1-463D-AC90-18AA57B1EDD7}" sibTransId="{313D5B34-01C2-464D-9AD0-39CED5A42FBE}"/>
    <dgm:cxn modelId="{CC20ACE1-799C-4544-9158-9C196BAED2E3}" type="presOf" srcId="{EE867F4A-0033-47AF-B29D-EE1B6BDF16CA}" destId="{4FE63B1D-CA0E-40F0-BD64-8239C67D584E}" srcOrd="0" destOrd="0" presId="urn:microsoft.com/office/officeart/2005/8/layout/hierarchy4"/>
    <dgm:cxn modelId="{EC41D90C-7D19-462D-9F00-7579FC7D711B}" type="presOf" srcId="{86AA8CAC-73E8-40C2-89D9-0DF74AC603FD}" destId="{7FC2451B-AFCD-4335-BC5E-840360ABE8A5}" srcOrd="0" destOrd="0" presId="urn:microsoft.com/office/officeart/2005/8/layout/hierarchy4"/>
    <dgm:cxn modelId="{27AE26DF-AE3F-4B68-9065-67657609A183}" srcId="{86AA8CAC-73E8-40C2-89D9-0DF74AC603FD}" destId="{ECDBE29E-34FF-44B1-8E2D-08AC048CA22D}" srcOrd="0" destOrd="0" parTransId="{702D65F3-B108-43EE-9BBD-3951ED34FF98}" sibTransId="{94CC6691-8C6B-4CB6-B6AE-3A5C90FC2F69}"/>
    <dgm:cxn modelId="{F39E2214-5AC1-4F52-9A98-92848E34386C}" type="presOf" srcId="{B620518B-532B-409D-BA87-6ACB01F6E667}" destId="{4F341AAF-41C4-4882-B094-AE20E699A6C5}" srcOrd="0" destOrd="0" presId="urn:microsoft.com/office/officeart/2005/8/layout/hierarchy4"/>
    <dgm:cxn modelId="{A5D9967C-24CC-4359-8F39-6A0880F627E6}" type="presOf" srcId="{20A98F2D-16B6-4498-9D1D-5DFD823947B1}" destId="{C2421583-E6F7-4529-B3A8-B31813FE7DBE}" srcOrd="0" destOrd="0" presId="urn:microsoft.com/office/officeart/2005/8/layout/hierarchy4"/>
    <dgm:cxn modelId="{3CCBABC7-91E0-4A14-91D7-577477EB46EC}" type="presOf" srcId="{2889D33D-E11D-46F5-A0CE-BA6715764523}" destId="{649B7EB8-A3FC-4D7C-A039-0F84E6ECE751}" srcOrd="0" destOrd="0" presId="urn:microsoft.com/office/officeart/2005/8/layout/hierarchy4"/>
    <dgm:cxn modelId="{606D3317-2DCB-44CF-AC0A-12E9DA79EDD2}" type="presOf" srcId="{2467674D-B4C3-4116-B51D-DEDDF92C60E3}" destId="{499EE29D-B6FA-4334-A2CF-96B4C9BAF0A0}" srcOrd="0" destOrd="0" presId="urn:microsoft.com/office/officeart/2005/8/layout/hierarchy4"/>
    <dgm:cxn modelId="{7D0396C2-79B8-4757-8538-9F55C3D2811C}" srcId="{ECDBE29E-34FF-44B1-8E2D-08AC048CA22D}" destId="{2EFBC7F2-2E43-4489-BBE8-B07AC501D855}" srcOrd="1" destOrd="0" parTransId="{CE123744-0C7D-4963-B8C1-7FD85BA2C419}" sibTransId="{895CD4AF-2CC5-45B3-BA4D-609513142DFC}"/>
    <dgm:cxn modelId="{45D6508B-53B4-4F2F-B660-37F3562432EB}" type="presOf" srcId="{2EFBC7F2-2E43-4489-BBE8-B07AC501D855}" destId="{389F678C-EE17-49E3-B2E3-E57B9EBB3251}" srcOrd="0" destOrd="0" presId="urn:microsoft.com/office/officeart/2005/8/layout/hierarchy4"/>
    <dgm:cxn modelId="{8A53092D-0591-4574-A909-15EDB78DF467}" srcId="{2889D33D-E11D-46F5-A0CE-BA6715764523}" destId="{86AA8CAC-73E8-40C2-89D9-0DF74AC603FD}" srcOrd="0" destOrd="0" parTransId="{A922BDEE-8071-44DB-9E18-C25F543543BB}" sibTransId="{E215C837-22C3-4FBB-A2EF-B0995F0EB6C9}"/>
    <dgm:cxn modelId="{8829C2E9-B034-4EBC-B0E8-8697176AD7BC}" srcId="{86AA8CAC-73E8-40C2-89D9-0DF74AC603FD}" destId="{20A98F2D-16B6-4498-9D1D-5DFD823947B1}" srcOrd="1" destOrd="0" parTransId="{D4305C2A-FEDE-4339-A726-5725D8C1A8B4}" sibTransId="{23B751AD-81CE-4242-8896-67B2354FE235}"/>
    <dgm:cxn modelId="{E1633C05-4D2D-42B1-BBE4-EC1E71B16134}" type="presParOf" srcId="{649B7EB8-A3FC-4D7C-A039-0F84E6ECE751}" destId="{10EB7602-7933-4391-BCB9-C3735137A311}" srcOrd="0" destOrd="0" presId="urn:microsoft.com/office/officeart/2005/8/layout/hierarchy4"/>
    <dgm:cxn modelId="{EE5DF233-7384-4C2C-A014-4A68B85AA883}" type="presParOf" srcId="{10EB7602-7933-4391-BCB9-C3735137A311}" destId="{7FC2451B-AFCD-4335-BC5E-840360ABE8A5}" srcOrd="0" destOrd="0" presId="urn:microsoft.com/office/officeart/2005/8/layout/hierarchy4"/>
    <dgm:cxn modelId="{2E694CF9-7AF1-407E-A55D-4B9FA1287405}" type="presParOf" srcId="{10EB7602-7933-4391-BCB9-C3735137A311}" destId="{9A11D38F-A039-4BB7-A4EF-CE1F78B49537}" srcOrd="1" destOrd="0" presId="urn:microsoft.com/office/officeart/2005/8/layout/hierarchy4"/>
    <dgm:cxn modelId="{A2C68883-404D-4227-A359-66F0835A2183}" type="presParOf" srcId="{10EB7602-7933-4391-BCB9-C3735137A311}" destId="{FC5B3F12-FB48-480A-8CA0-2D42E376497B}" srcOrd="2" destOrd="0" presId="urn:microsoft.com/office/officeart/2005/8/layout/hierarchy4"/>
    <dgm:cxn modelId="{1C0BF683-A40A-40F2-8193-5C508F4CB2F7}" type="presParOf" srcId="{FC5B3F12-FB48-480A-8CA0-2D42E376497B}" destId="{8BF50744-72BE-4F08-A992-00F7A82627C6}" srcOrd="0" destOrd="0" presId="urn:microsoft.com/office/officeart/2005/8/layout/hierarchy4"/>
    <dgm:cxn modelId="{BCE3AF6E-DAB4-4FCF-96DC-98022A7F300D}" type="presParOf" srcId="{8BF50744-72BE-4F08-A992-00F7A82627C6}" destId="{267E248F-6AC0-4ADA-A8D9-9AE78FA31100}" srcOrd="0" destOrd="0" presId="urn:microsoft.com/office/officeart/2005/8/layout/hierarchy4"/>
    <dgm:cxn modelId="{FC4A871F-351B-4C93-9D86-DC72773D1D95}" type="presParOf" srcId="{8BF50744-72BE-4F08-A992-00F7A82627C6}" destId="{79F3CEC6-4497-4472-994A-6BC0F6262865}" srcOrd="1" destOrd="0" presId="urn:microsoft.com/office/officeart/2005/8/layout/hierarchy4"/>
    <dgm:cxn modelId="{4FAB7513-88FE-47A3-8830-138FF79A5465}" type="presParOf" srcId="{8BF50744-72BE-4F08-A992-00F7A82627C6}" destId="{AB1D2503-E612-49BE-9CCB-EF1E9F91CB0E}" srcOrd="2" destOrd="0" presId="urn:microsoft.com/office/officeart/2005/8/layout/hierarchy4"/>
    <dgm:cxn modelId="{7F0AFC9A-E698-43C0-84A2-E8288DF2232C}" type="presParOf" srcId="{AB1D2503-E612-49BE-9CCB-EF1E9F91CB0E}" destId="{57B2A0F8-FC68-476B-9B4A-05C8841E987F}" srcOrd="0" destOrd="0" presId="urn:microsoft.com/office/officeart/2005/8/layout/hierarchy4"/>
    <dgm:cxn modelId="{3E16A834-FD63-4682-8183-8917FEAADBEF}" type="presParOf" srcId="{57B2A0F8-FC68-476B-9B4A-05C8841E987F}" destId="{499EE29D-B6FA-4334-A2CF-96B4C9BAF0A0}" srcOrd="0" destOrd="0" presId="urn:microsoft.com/office/officeart/2005/8/layout/hierarchy4"/>
    <dgm:cxn modelId="{85BD93CC-7F58-4EAB-B2C9-57B2B545E4E2}" type="presParOf" srcId="{57B2A0F8-FC68-476B-9B4A-05C8841E987F}" destId="{AC1F7B4D-13D1-44D7-9ECC-673EAB76714A}" srcOrd="1" destOrd="0" presId="urn:microsoft.com/office/officeart/2005/8/layout/hierarchy4"/>
    <dgm:cxn modelId="{98FFC646-BE61-417D-8084-083C5F8AB5E5}" type="presParOf" srcId="{AB1D2503-E612-49BE-9CCB-EF1E9F91CB0E}" destId="{1AC97229-04F3-40F8-933A-47FF2BE3155F}" srcOrd="1" destOrd="0" presId="urn:microsoft.com/office/officeart/2005/8/layout/hierarchy4"/>
    <dgm:cxn modelId="{B9CE8BCB-8739-4B84-BCCA-342E873FB802}" type="presParOf" srcId="{AB1D2503-E612-49BE-9CCB-EF1E9F91CB0E}" destId="{53719D9D-EB16-4907-816C-3D92EDC3C4CF}" srcOrd="2" destOrd="0" presId="urn:microsoft.com/office/officeart/2005/8/layout/hierarchy4"/>
    <dgm:cxn modelId="{98C64F2F-284F-4239-84E6-6934F301F191}" type="presParOf" srcId="{53719D9D-EB16-4907-816C-3D92EDC3C4CF}" destId="{389F678C-EE17-49E3-B2E3-E57B9EBB3251}" srcOrd="0" destOrd="0" presId="urn:microsoft.com/office/officeart/2005/8/layout/hierarchy4"/>
    <dgm:cxn modelId="{64D1EE10-3B38-4B76-9C83-84C47134A715}" type="presParOf" srcId="{53719D9D-EB16-4907-816C-3D92EDC3C4CF}" destId="{9729255E-D8E8-4FFF-BAC9-292830B5BDD5}" srcOrd="1" destOrd="0" presId="urn:microsoft.com/office/officeart/2005/8/layout/hierarchy4"/>
    <dgm:cxn modelId="{543F19D4-3336-456F-882A-0F0F795826AC}" type="presParOf" srcId="{FC5B3F12-FB48-480A-8CA0-2D42E376497B}" destId="{E07EE6DC-B92F-48A4-B3A0-349AA57156B9}" srcOrd="1" destOrd="0" presId="urn:microsoft.com/office/officeart/2005/8/layout/hierarchy4"/>
    <dgm:cxn modelId="{2357601F-C65C-47FE-9A94-3B4EC86412DB}" type="presParOf" srcId="{FC5B3F12-FB48-480A-8CA0-2D42E376497B}" destId="{19E2B927-39A0-4C15-9620-27AD5AE9C8B3}" srcOrd="2" destOrd="0" presId="urn:microsoft.com/office/officeart/2005/8/layout/hierarchy4"/>
    <dgm:cxn modelId="{22DD2C56-E1BB-456A-B5C0-7697ABA2F537}" type="presParOf" srcId="{19E2B927-39A0-4C15-9620-27AD5AE9C8B3}" destId="{C2421583-E6F7-4529-B3A8-B31813FE7DBE}" srcOrd="0" destOrd="0" presId="urn:microsoft.com/office/officeart/2005/8/layout/hierarchy4"/>
    <dgm:cxn modelId="{1EAFAC46-AB42-474D-A583-6D176A5DD495}" type="presParOf" srcId="{19E2B927-39A0-4C15-9620-27AD5AE9C8B3}" destId="{8D883969-5874-4725-BE6E-3A8B0EFD65A4}" srcOrd="1" destOrd="0" presId="urn:microsoft.com/office/officeart/2005/8/layout/hierarchy4"/>
    <dgm:cxn modelId="{0668B973-937A-4D52-8831-075BD5B1EC5B}" type="presParOf" srcId="{19E2B927-39A0-4C15-9620-27AD5AE9C8B3}" destId="{E9637B91-E0F3-41D5-94C4-C1503E2939C3}" srcOrd="2" destOrd="0" presId="urn:microsoft.com/office/officeart/2005/8/layout/hierarchy4"/>
    <dgm:cxn modelId="{505335B4-0A9A-4A86-A6EC-684E21BA0E3F}" type="presParOf" srcId="{E9637B91-E0F3-41D5-94C4-C1503E2939C3}" destId="{0FF3D9AF-D7FB-4B52-BD81-40CBBA93E9CD}" srcOrd="0" destOrd="0" presId="urn:microsoft.com/office/officeart/2005/8/layout/hierarchy4"/>
    <dgm:cxn modelId="{B6EDA5E7-F5CA-4C55-B16C-9E474017362C}" type="presParOf" srcId="{0FF3D9AF-D7FB-4B52-BD81-40CBBA93E9CD}" destId="{4FE63B1D-CA0E-40F0-BD64-8239C67D584E}" srcOrd="0" destOrd="0" presId="urn:microsoft.com/office/officeart/2005/8/layout/hierarchy4"/>
    <dgm:cxn modelId="{72349AA3-D25B-43F1-9436-72A8208E3D95}" type="presParOf" srcId="{0FF3D9AF-D7FB-4B52-BD81-40CBBA93E9CD}" destId="{FD7515CC-F1ED-4B03-A937-88A810A63C14}" srcOrd="1" destOrd="0" presId="urn:microsoft.com/office/officeart/2005/8/layout/hierarchy4"/>
    <dgm:cxn modelId="{FB48B542-007A-4231-84BD-8CB55879C54E}" type="presParOf" srcId="{E9637B91-E0F3-41D5-94C4-C1503E2939C3}" destId="{22168908-7E81-4420-8BC0-9AF7ED2EB6C4}" srcOrd="1" destOrd="0" presId="urn:microsoft.com/office/officeart/2005/8/layout/hierarchy4"/>
    <dgm:cxn modelId="{53EAE9DE-0E5B-4162-99E6-D5D35C54D212}" type="presParOf" srcId="{E9637B91-E0F3-41D5-94C4-C1503E2939C3}" destId="{679DFF1C-4CDD-4145-83FA-770CC23275C9}" srcOrd="2" destOrd="0" presId="urn:microsoft.com/office/officeart/2005/8/layout/hierarchy4"/>
    <dgm:cxn modelId="{FF19F1BD-F58F-40D4-8441-64CFF6A0A60F}" type="presParOf" srcId="{679DFF1C-4CDD-4145-83FA-770CC23275C9}" destId="{4F341AAF-41C4-4882-B094-AE20E699A6C5}" srcOrd="0" destOrd="0" presId="urn:microsoft.com/office/officeart/2005/8/layout/hierarchy4"/>
    <dgm:cxn modelId="{3276AAC9-AC17-4A8B-BC4B-A7BF5D36A89E}" type="presParOf" srcId="{679DFF1C-4CDD-4145-83FA-770CC23275C9}" destId="{6780192B-62FA-4FC4-968C-810A14249A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1F300-C797-4ACF-9CF9-B71F7F2C5821}">
      <dsp:nvSpPr>
        <dsp:cNvPr id="0" name=""/>
        <dsp:cNvSpPr/>
      </dsp:nvSpPr>
      <dsp:spPr>
        <a:xfrm>
          <a:off x="3179" y="2770"/>
          <a:ext cx="7914521" cy="3202387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Основы формирования бюджета </a:t>
          </a:r>
          <a:r>
            <a:rPr lang="ru-RU" sz="4000" kern="1200" dirty="0" smtClean="0"/>
            <a:t>Божковского </a:t>
          </a:r>
          <a:r>
            <a:rPr lang="ru-RU" sz="4000" kern="1200" dirty="0"/>
            <a:t>сельского поселения на 20</a:t>
          </a:r>
          <a:r>
            <a:rPr lang="en-US" sz="4000" kern="1200" dirty="0"/>
            <a:t>2</a:t>
          </a:r>
          <a:r>
            <a:rPr lang="ru-RU" sz="4000" kern="1200" dirty="0"/>
            <a:t>2 год и плановый период 20</a:t>
          </a:r>
          <a:r>
            <a:rPr lang="en-US" sz="4000" kern="1200" dirty="0"/>
            <a:t>2</a:t>
          </a:r>
          <a:r>
            <a:rPr lang="ru-RU" sz="4000" kern="1200" dirty="0"/>
            <a:t>3 и </a:t>
          </a:r>
          <a:r>
            <a:rPr lang="en-US" sz="4000" kern="1200" dirty="0"/>
            <a:t>202</a:t>
          </a:r>
          <a:r>
            <a:rPr lang="ru-RU" sz="4000" kern="1200" dirty="0"/>
            <a:t>4 годы</a:t>
          </a:r>
        </a:p>
      </dsp:txBody>
      <dsp:txXfrm>
        <a:off x="96974" y="96565"/>
        <a:ext cx="7726931" cy="3014797"/>
      </dsp:txXfrm>
    </dsp:sp>
    <dsp:sp modelId="{201577B9-FC67-492D-A5DB-F03E5795EDE0}">
      <dsp:nvSpPr>
        <dsp:cNvPr id="0" name=""/>
        <dsp:cNvSpPr/>
      </dsp:nvSpPr>
      <dsp:spPr>
        <a:xfrm>
          <a:off x="3179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Бюджетное послание Президента РФ</a:t>
          </a:r>
        </a:p>
      </dsp:txBody>
      <dsp:txXfrm>
        <a:off x="46621" y="3463020"/>
        <a:ext cx="1396347" cy="3115503"/>
      </dsp:txXfrm>
    </dsp:sp>
    <dsp:sp modelId="{6B64FC27-D9E9-4811-8E90-2B047A24D487}">
      <dsp:nvSpPr>
        <dsp:cNvPr id="0" name=""/>
        <dsp:cNvSpPr/>
      </dsp:nvSpPr>
      <dsp:spPr>
        <a:xfrm>
          <a:off x="1611001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Прогноз социально-экономического развития поселения</a:t>
          </a:r>
        </a:p>
      </dsp:txBody>
      <dsp:txXfrm>
        <a:off x="1654443" y="3463020"/>
        <a:ext cx="1396347" cy="3115503"/>
      </dsp:txXfrm>
    </dsp:sp>
    <dsp:sp modelId="{4603108A-7CE0-4842-9347-BF6BD1F6E713}">
      <dsp:nvSpPr>
        <dsp:cNvPr id="0" name=""/>
        <dsp:cNvSpPr/>
      </dsp:nvSpPr>
      <dsp:spPr>
        <a:xfrm>
          <a:off x="3218824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Основные направления бюджетной и налоговой политики поселения на 20</a:t>
          </a:r>
          <a:r>
            <a:rPr lang="en-US" sz="1400" b="0" kern="1200" dirty="0">
              <a:solidFill>
                <a:schemeClr val="tx1"/>
              </a:solidFill>
            </a:rPr>
            <a:t>2</a:t>
          </a:r>
          <a:r>
            <a:rPr lang="ru-RU" sz="1400" b="0" kern="1200" dirty="0">
              <a:solidFill>
                <a:schemeClr val="tx1"/>
              </a:solidFill>
            </a:rPr>
            <a:t>2-20</a:t>
          </a:r>
          <a:r>
            <a:rPr lang="en-US" sz="1400" b="0" kern="1200" dirty="0" smtClean="0">
              <a:solidFill>
                <a:schemeClr val="tx1"/>
              </a:solidFill>
            </a:rPr>
            <a:t>2</a:t>
          </a:r>
          <a:r>
            <a:rPr lang="ru-RU" sz="1400" b="0" kern="1200" dirty="0" smtClean="0">
              <a:solidFill>
                <a:schemeClr val="tx1"/>
              </a:solidFill>
            </a:rPr>
            <a:t>4 </a:t>
          </a:r>
          <a:r>
            <a:rPr lang="ru-RU" sz="1400" b="0" kern="1200" dirty="0">
              <a:solidFill>
                <a:schemeClr val="tx1"/>
              </a:solidFill>
            </a:rPr>
            <a:t>годы</a:t>
          </a:r>
        </a:p>
      </dsp:txBody>
      <dsp:txXfrm>
        <a:off x="3262266" y="3463020"/>
        <a:ext cx="1396347" cy="3115503"/>
      </dsp:txXfrm>
    </dsp:sp>
    <dsp:sp modelId="{8F92C98B-2A5A-426B-9B18-F2ABD2D71DF6}">
      <dsp:nvSpPr>
        <dsp:cNvPr id="0" name=""/>
        <dsp:cNvSpPr/>
      </dsp:nvSpPr>
      <dsp:spPr>
        <a:xfrm>
          <a:off x="4826647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Муниципальные </a:t>
          </a:r>
          <a:r>
            <a:rPr lang="ru-RU" sz="1400" b="0" kern="1200" dirty="0" smtClean="0">
              <a:solidFill>
                <a:schemeClr val="tx1"/>
              </a:solidFill>
            </a:rPr>
            <a:t>программы Божковского сельского  </a:t>
          </a:r>
          <a:r>
            <a:rPr lang="ru-RU" sz="1400" b="0" kern="1200" dirty="0">
              <a:solidFill>
                <a:schemeClr val="tx1"/>
              </a:solidFill>
            </a:rPr>
            <a:t>поселения</a:t>
          </a:r>
        </a:p>
      </dsp:txBody>
      <dsp:txXfrm>
        <a:off x="4870089" y="3463020"/>
        <a:ext cx="1396347" cy="3115503"/>
      </dsp:txXfrm>
    </dsp:sp>
    <dsp:sp modelId="{23F7F5F0-7082-4A88-8E80-811EADD2711F}">
      <dsp:nvSpPr>
        <dsp:cNvPr id="0" name=""/>
        <dsp:cNvSpPr/>
      </dsp:nvSpPr>
      <dsp:spPr>
        <a:xfrm>
          <a:off x="6434469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>
              <a:solidFill>
                <a:schemeClr val="tx1"/>
              </a:solidFill>
            </a:rPr>
            <a:t>Бюджетный прогноз </a:t>
          </a:r>
          <a:r>
            <a:rPr lang="ru-RU" sz="1400" b="0" kern="1200" dirty="0" smtClean="0">
              <a:solidFill>
                <a:schemeClr val="tx1"/>
              </a:solidFill>
            </a:rPr>
            <a:t>Божковского </a:t>
          </a:r>
          <a:r>
            <a:rPr lang="ru-RU" sz="1400" b="0" kern="1200" dirty="0">
              <a:solidFill>
                <a:schemeClr val="tx1"/>
              </a:solidFill>
            </a:rPr>
            <a:t>сельского поселения</a:t>
          </a:r>
        </a:p>
      </dsp:txBody>
      <dsp:txXfrm>
        <a:off x="6477911" y="3463020"/>
        <a:ext cx="1396347" cy="3115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E51ED-2113-40A8-B8AD-261C0BCB2533}">
      <dsp:nvSpPr>
        <dsp:cNvPr id="0" name=""/>
        <dsp:cNvSpPr/>
      </dsp:nvSpPr>
      <dsp:spPr>
        <a:xfrm>
          <a:off x="2846" y="1575"/>
          <a:ext cx="7915186" cy="3167578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Бюджет </a:t>
          </a:r>
          <a:r>
            <a:rPr lang="ru-RU" sz="3800" kern="1200" dirty="0" smtClean="0"/>
            <a:t>Божковского </a:t>
          </a:r>
          <a:r>
            <a:rPr lang="ru-RU" sz="3800" kern="1200" dirty="0"/>
            <a:t>сельского поселения на 2022 год и плановый период 2023 и 2024 года направлен на решение следующих задач:</a:t>
          </a:r>
        </a:p>
      </dsp:txBody>
      <dsp:txXfrm>
        <a:off x="95621" y="94350"/>
        <a:ext cx="7729636" cy="2982028"/>
      </dsp:txXfrm>
    </dsp:sp>
    <dsp:sp modelId="{80378AE3-9C61-4011-A142-FE9BC50A4717}">
      <dsp:nvSpPr>
        <dsp:cNvPr id="0" name=""/>
        <dsp:cNvSpPr/>
      </dsp:nvSpPr>
      <dsp:spPr>
        <a:xfrm>
          <a:off x="2846" y="3383574"/>
          <a:ext cx="2498480" cy="316757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</a:p>
      </dsp:txBody>
      <dsp:txXfrm>
        <a:off x="76024" y="3456752"/>
        <a:ext cx="2352124" cy="3021222"/>
      </dsp:txXfrm>
    </dsp:sp>
    <dsp:sp modelId="{57454068-304E-420F-9126-90FFC0C38477}">
      <dsp:nvSpPr>
        <dsp:cNvPr id="0" name=""/>
        <dsp:cNvSpPr/>
      </dsp:nvSpPr>
      <dsp:spPr>
        <a:xfrm>
          <a:off x="2711199" y="3383574"/>
          <a:ext cx="2498480" cy="316757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Повышение эффективности бюджетных расходов</a:t>
          </a:r>
        </a:p>
      </dsp:txBody>
      <dsp:txXfrm>
        <a:off x="2784377" y="3456752"/>
        <a:ext cx="2352124" cy="3021222"/>
      </dsp:txXfrm>
    </dsp:sp>
    <dsp:sp modelId="{E233270F-E294-49B7-8E96-C3873389A4AB}">
      <dsp:nvSpPr>
        <dsp:cNvPr id="0" name=""/>
        <dsp:cNvSpPr/>
      </dsp:nvSpPr>
      <dsp:spPr>
        <a:xfrm>
          <a:off x="5419552" y="3383574"/>
          <a:ext cx="2498480" cy="316757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Повышение прозрачности бюджетных расходов</a:t>
          </a:r>
        </a:p>
      </dsp:txBody>
      <dsp:txXfrm>
        <a:off x="5492730" y="3456752"/>
        <a:ext cx="2352124" cy="3021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2451B-AFCD-4335-BC5E-840360ABE8A5}">
      <dsp:nvSpPr>
        <dsp:cNvPr id="0" name=""/>
        <dsp:cNvSpPr/>
      </dsp:nvSpPr>
      <dsp:spPr>
        <a:xfrm>
          <a:off x="2950" y="1228"/>
          <a:ext cx="7986987" cy="211228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/>
            <a:t>ПРОЕКТ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/>
            <a:t>БЮДЖЕТ НА  2022 </a:t>
          </a:r>
          <a:r>
            <a:rPr lang="ru-RU" sz="4800" kern="1200" dirty="0" smtClean="0"/>
            <a:t>ГОД</a:t>
          </a:r>
          <a:endParaRPr lang="ru-RU" sz="4800" kern="1200" dirty="0"/>
        </a:p>
      </dsp:txBody>
      <dsp:txXfrm>
        <a:off x="64817" y="63095"/>
        <a:ext cx="7863253" cy="1988547"/>
      </dsp:txXfrm>
    </dsp:sp>
    <dsp:sp modelId="{267E248F-6AC0-4ADA-A8D9-9AE78FA31100}">
      <dsp:nvSpPr>
        <dsp:cNvPr id="0" name=""/>
        <dsp:cNvSpPr/>
      </dsp:nvSpPr>
      <dsp:spPr>
        <a:xfrm>
          <a:off x="2950" y="2256227"/>
          <a:ext cx="3913010" cy="211228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Доходы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16 937,1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тыс. руб.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64817" y="2318094"/>
        <a:ext cx="3789276" cy="1988547"/>
      </dsp:txXfrm>
    </dsp:sp>
    <dsp:sp modelId="{499EE29D-B6FA-4334-A2CF-96B4C9BAF0A0}">
      <dsp:nvSpPr>
        <dsp:cNvPr id="0" name=""/>
        <dsp:cNvSpPr/>
      </dsp:nvSpPr>
      <dsp:spPr>
        <a:xfrm>
          <a:off x="2950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налоговые и </a:t>
          </a:r>
          <a:r>
            <a:rPr lang="ru-RU" sz="1900" kern="1200" dirty="0" smtClean="0">
              <a:solidFill>
                <a:schemeClr val="tx1"/>
              </a:solidFill>
            </a:rPr>
            <a:t>неналоговые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14 117,9 </a:t>
          </a:r>
          <a:r>
            <a:rPr lang="ru-RU" sz="1900" kern="1200" dirty="0" err="1" smtClean="0">
              <a:solidFill>
                <a:schemeClr val="tx1"/>
              </a:solidFill>
            </a:rPr>
            <a:t>тыс.руб</a:t>
          </a:r>
          <a:r>
            <a:rPr lang="ru-RU" sz="1900" kern="1200" dirty="0">
              <a:solidFill>
                <a:schemeClr val="tx1"/>
              </a:solidFill>
            </a:rPr>
            <a:t>.</a:t>
          </a:r>
        </a:p>
      </dsp:txBody>
      <dsp:txXfrm>
        <a:off x="59075" y="4567350"/>
        <a:ext cx="1804013" cy="2000031"/>
      </dsp:txXfrm>
    </dsp:sp>
    <dsp:sp modelId="{389F678C-EE17-49E3-B2E3-E57B9EBB3251}">
      <dsp:nvSpPr>
        <dsp:cNvPr id="0" name=""/>
        <dsp:cNvSpPr/>
      </dsp:nvSpPr>
      <dsp:spPr>
        <a:xfrm>
          <a:off x="1999697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безвозмездные </a:t>
          </a:r>
          <a:r>
            <a:rPr lang="ru-RU" sz="1900" kern="1200" dirty="0" smtClean="0">
              <a:solidFill>
                <a:schemeClr val="tx1"/>
              </a:solidFill>
            </a:rPr>
            <a:t>поступления</a:t>
          </a:r>
          <a:endParaRPr lang="ru-RU" sz="1900" kern="1200" dirty="0">
            <a:solidFill>
              <a:schemeClr val="tx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2 819,2  </a:t>
          </a:r>
          <a:r>
            <a:rPr lang="ru-RU" sz="1900" kern="1200" dirty="0" err="1" smtClean="0">
              <a:solidFill>
                <a:schemeClr val="tx1"/>
              </a:solidFill>
            </a:rPr>
            <a:t>тыс.руб</a:t>
          </a:r>
          <a:r>
            <a:rPr lang="ru-RU" sz="1900" kern="1200" dirty="0" smtClean="0">
              <a:solidFill>
                <a:schemeClr val="tx1"/>
              </a:solidFill>
            </a:rPr>
            <a:t>.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055822" y="4567350"/>
        <a:ext cx="1804013" cy="2000031"/>
      </dsp:txXfrm>
    </dsp:sp>
    <dsp:sp modelId="{C2421583-E6F7-4529-B3A8-B31813FE7DBE}">
      <dsp:nvSpPr>
        <dsp:cNvPr id="0" name=""/>
        <dsp:cNvSpPr/>
      </dsp:nvSpPr>
      <dsp:spPr>
        <a:xfrm>
          <a:off x="4076927" y="2256227"/>
          <a:ext cx="3913010" cy="211228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Расходы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16 937,1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тыс. руб.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4138794" y="2318094"/>
        <a:ext cx="3789276" cy="1988547"/>
      </dsp:txXfrm>
    </dsp:sp>
    <dsp:sp modelId="{4FE63B1D-CA0E-40F0-BD64-8239C67D584E}">
      <dsp:nvSpPr>
        <dsp:cNvPr id="0" name=""/>
        <dsp:cNvSpPr/>
      </dsp:nvSpPr>
      <dsp:spPr>
        <a:xfrm>
          <a:off x="4076927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программные </a:t>
          </a:r>
          <a:r>
            <a:rPr lang="ru-RU" sz="1900" kern="1200" dirty="0" smtClean="0">
              <a:solidFill>
                <a:schemeClr val="tx1"/>
              </a:solidFill>
            </a:rPr>
            <a:t>16 654,3 </a:t>
          </a:r>
          <a:r>
            <a:rPr lang="ru-RU" sz="1900" kern="1200" dirty="0" err="1">
              <a:solidFill>
                <a:schemeClr val="tx1"/>
              </a:solidFill>
            </a:rPr>
            <a:t>тыс.руб</a:t>
          </a:r>
          <a:r>
            <a:rPr lang="ru-RU" sz="1900" kern="1200" dirty="0">
              <a:solidFill>
                <a:schemeClr val="tx1"/>
              </a:solidFill>
            </a:rPr>
            <a:t>.</a:t>
          </a:r>
        </a:p>
      </dsp:txBody>
      <dsp:txXfrm>
        <a:off x="4133052" y="4567350"/>
        <a:ext cx="1804013" cy="2000031"/>
      </dsp:txXfrm>
    </dsp:sp>
    <dsp:sp modelId="{4F341AAF-41C4-4882-B094-AE20E699A6C5}">
      <dsp:nvSpPr>
        <dsp:cNvPr id="0" name=""/>
        <dsp:cNvSpPr/>
      </dsp:nvSpPr>
      <dsp:spPr>
        <a:xfrm>
          <a:off x="6073673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>
              <a:solidFill>
                <a:schemeClr val="tx1"/>
              </a:solidFill>
            </a:rPr>
            <a:t>непрограмные</a:t>
          </a:r>
          <a:r>
            <a:rPr lang="ru-RU" sz="1900" kern="1200" dirty="0">
              <a:solidFill>
                <a:schemeClr val="tx1"/>
              </a:solidFill>
            </a:rPr>
            <a:t> </a:t>
          </a:r>
          <a:r>
            <a:rPr lang="ru-RU" sz="1900" kern="1200" dirty="0" smtClean="0">
              <a:solidFill>
                <a:schemeClr val="tx1"/>
              </a:solidFill>
            </a:rPr>
            <a:t>282,8 </a:t>
          </a:r>
          <a:r>
            <a:rPr lang="ru-RU" sz="1900" kern="1200" dirty="0" err="1">
              <a:solidFill>
                <a:schemeClr val="tx1"/>
              </a:solidFill>
            </a:rPr>
            <a:t>тыс.руб</a:t>
          </a:r>
          <a:r>
            <a:rPr lang="ru-RU" sz="1900" kern="1200" dirty="0"/>
            <a:t>.</a:t>
          </a:r>
        </a:p>
      </dsp:txBody>
      <dsp:txXfrm>
        <a:off x="6129798" y="4567350"/>
        <a:ext cx="1804013" cy="2000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2451B-AFCD-4335-BC5E-840360ABE8A5}">
      <dsp:nvSpPr>
        <dsp:cNvPr id="0" name=""/>
        <dsp:cNvSpPr/>
      </dsp:nvSpPr>
      <dsp:spPr>
        <a:xfrm>
          <a:off x="0" y="1"/>
          <a:ext cx="7986987" cy="211228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solidFill>
                <a:srgbClr val="FFFF00"/>
              </a:solidFill>
            </a:rPr>
            <a:t>ПРОЕКТ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solidFill>
                <a:srgbClr val="FFFF00"/>
              </a:solidFill>
            </a:rPr>
            <a:t>БЮДЖЕТ НА  </a:t>
          </a:r>
          <a:r>
            <a:rPr lang="ru-RU" sz="4800" kern="1200" dirty="0" smtClean="0">
              <a:solidFill>
                <a:srgbClr val="FFFF00"/>
              </a:solidFill>
            </a:rPr>
            <a:t>2023 ГОД</a:t>
          </a:r>
          <a:endParaRPr lang="ru-RU" sz="4800" kern="1200" dirty="0">
            <a:solidFill>
              <a:srgbClr val="FFFF00"/>
            </a:solidFill>
          </a:endParaRPr>
        </a:p>
      </dsp:txBody>
      <dsp:txXfrm>
        <a:off x="61867" y="61868"/>
        <a:ext cx="7863253" cy="1988547"/>
      </dsp:txXfrm>
    </dsp:sp>
    <dsp:sp modelId="{267E248F-6AC0-4ADA-A8D9-9AE78FA31100}">
      <dsp:nvSpPr>
        <dsp:cNvPr id="0" name=""/>
        <dsp:cNvSpPr/>
      </dsp:nvSpPr>
      <dsp:spPr>
        <a:xfrm>
          <a:off x="2950" y="2256227"/>
          <a:ext cx="3913010" cy="211228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Доходы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16 534,8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тыс. руб.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64817" y="2318094"/>
        <a:ext cx="3789276" cy="1988547"/>
      </dsp:txXfrm>
    </dsp:sp>
    <dsp:sp modelId="{499EE29D-B6FA-4334-A2CF-96B4C9BAF0A0}">
      <dsp:nvSpPr>
        <dsp:cNvPr id="0" name=""/>
        <dsp:cNvSpPr/>
      </dsp:nvSpPr>
      <dsp:spPr>
        <a:xfrm>
          <a:off x="2950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налоговые и </a:t>
          </a:r>
          <a:r>
            <a:rPr lang="ru-RU" sz="1900" kern="1200" dirty="0" smtClean="0">
              <a:solidFill>
                <a:schemeClr val="tx1"/>
              </a:solidFill>
            </a:rPr>
            <a:t>неналоговые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15 005,2 </a:t>
          </a:r>
          <a:r>
            <a:rPr lang="ru-RU" sz="1900" kern="1200" dirty="0" err="1" smtClean="0">
              <a:solidFill>
                <a:schemeClr val="tx1"/>
              </a:solidFill>
            </a:rPr>
            <a:t>тыс.руб</a:t>
          </a:r>
          <a:r>
            <a:rPr lang="ru-RU" sz="1900" kern="1200" dirty="0">
              <a:solidFill>
                <a:schemeClr val="tx1"/>
              </a:solidFill>
            </a:rPr>
            <a:t>.</a:t>
          </a:r>
        </a:p>
      </dsp:txBody>
      <dsp:txXfrm>
        <a:off x="59075" y="4567350"/>
        <a:ext cx="1804013" cy="2000031"/>
      </dsp:txXfrm>
    </dsp:sp>
    <dsp:sp modelId="{389F678C-EE17-49E3-B2E3-E57B9EBB3251}">
      <dsp:nvSpPr>
        <dsp:cNvPr id="0" name=""/>
        <dsp:cNvSpPr/>
      </dsp:nvSpPr>
      <dsp:spPr>
        <a:xfrm>
          <a:off x="1999697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безвозмездные </a:t>
          </a:r>
          <a:r>
            <a:rPr lang="ru-RU" sz="1900" kern="1200" dirty="0" smtClean="0">
              <a:solidFill>
                <a:schemeClr val="tx1"/>
              </a:solidFill>
            </a:rPr>
            <a:t>поступления</a:t>
          </a:r>
          <a:endParaRPr lang="ru-RU" sz="1900" kern="1200" dirty="0">
            <a:solidFill>
              <a:schemeClr val="tx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1 529,6  </a:t>
          </a:r>
          <a:r>
            <a:rPr lang="ru-RU" sz="1900" kern="1200" dirty="0" err="1" smtClean="0">
              <a:solidFill>
                <a:schemeClr val="tx1"/>
              </a:solidFill>
            </a:rPr>
            <a:t>тыс.руб</a:t>
          </a:r>
          <a:r>
            <a:rPr lang="ru-RU" sz="1900" kern="1200" dirty="0" smtClean="0">
              <a:solidFill>
                <a:schemeClr val="tx1"/>
              </a:solidFill>
            </a:rPr>
            <a:t>.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055822" y="4567350"/>
        <a:ext cx="1804013" cy="2000031"/>
      </dsp:txXfrm>
    </dsp:sp>
    <dsp:sp modelId="{C2421583-E6F7-4529-B3A8-B31813FE7DBE}">
      <dsp:nvSpPr>
        <dsp:cNvPr id="0" name=""/>
        <dsp:cNvSpPr/>
      </dsp:nvSpPr>
      <dsp:spPr>
        <a:xfrm>
          <a:off x="4076927" y="2256227"/>
          <a:ext cx="3913010" cy="211228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Расходы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16 534,8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тыс. руб.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4138794" y="2318094"/>
        <a:ext cx="3789276" cy="1988547"/>
      </dsp:txXfrm>
    </dsp:sp>
    <dsp:sp modelId="{4FE63B1D-CA0E-40F0-BD64-8239C67D584E}">
      <dsp:nvSpPr>
        <dsp:cNvPr id="0" name=""/>
        <dsp:cNvSpPr/>
      </dsp:nvSpPr>
      <dsp:spPr>
        <a:xfrm>
          <a:off x="4076927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программные </a:t>
          </a:r>
          <a:r>
            <a:rPr lang="ru-RU" sz="1900" kern="1200" dirty="0" smtClean="0">
              <a:solidFill>
                <a:schemeClr val="tx1"/>
              </a:solidFill>
            </a:rPr>
            <a:t>15 835,9 </a:t>
          </a:r>
          <a:r>
            <a:rPr lang="ru-RU" sz="1900" kern="1200" dirty="0" err="1" smtClean="0">
              <a:solidFill>
                <a:schemeClr val="tx1"/>
              </a:solidFill>
            </a:rPr>
            <a:t>тыс.руб</a:t>
          </a:r>
          <a:r>
            <a:rPr lang="ru-RU" sz="1900" kern="1200" dirty="0">
              <a:solidFill>
                <a:schemeClr val="tx1"/>
              </a:solidFill>
            </a:rPr>
            <a:t>.</a:t>
          </a:r>
        </a:p>
      </dsp:txBody>
      <dsp:txXfrm>
        <a:off x="4133052" y="4567350"/>
        <a:ext cx="1804013" cy="2000031"/>
      </dsp:txXfrm>
    </dsp:sp>
    <dsp:sp modelId="{4F341AAF-41C4-4882-B094-AE20E699A6C5}">
      <dsp:nvSpPr>
        <dsp:cNvPr id="0" name=""/>
        <dsp:cNvSpPr/>
      </dsp:nvSpPr>
      <dsp:spPr>
        <a:xfrm>
          <a:off x="6073673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>
              <a:solidFill>
                <a:schemeClr val="tx1"/>
              </a:solidFill>
            </a:rPr>
            <a:t>непрограмные</a:t>
          </a:r>
          <a:r>
            <a:rPr lang="ru-RU" sz="1900" kern="1200" dirty="0">
              <a:solidFill>
                <a:schemeClr val="tx1"/>
              </a:solidFill>
            </a:rPr>
            <a:t> </a:t>
          </a:r>
          <a:r>
            <a:rPr lang="ru-RU" sz="1900" kern="1200" dirty="0" smtClean="0">
              <a:solidFill>
                <a:schemeClr val="tx1"/>
              </a:solidFill>
            </a:rPr>
            <a:t>698,9 </a:t>
          </a:r>
          <a:r>
            <a:rPr lang="ru-RU" sz="1900" kern="1200" dirty="0" err="1">
              <a:solidFill>
                <a:schemeClr val="tx1"/>
              </a:solidFill>
            </a:rPr>
            <a:t>тыс.руб</a:t>
          </a:r>
          <a:r>
            <a:rPr lang="ru-RU" sz="1900" kern="1200" dirty="0"/>
            <a:t>.</a:t>
          </a:r>
        </a:p>
      </dsp:txBody>
      <dsp:txXfrm>
        <a:off x="6129798" y="4567350"/>
        <a:ext cx="1804013" cy="20000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2451B-AFCD-4335-BC5E-840360ABE8A5}">
      <dsp:nvSpPr>
        <dsp:cNvPr id="0" name=""/>
        <dsp:cNvSpPr/>
      </dsp:nvSpPr>
      <dsp:spPr>
        <a:xfrm>
          <a:off x="0" y="1"/>
          <a:ext cx="7986987" cy="211228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solidFill>
                <a:schemeClr val="accent1">
                  <a:lumMod val="50000"/>
                </a:schemeClr>
              </a:solidFill>
            </a:rPr>
            <a:t>ПРОЕКТ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>
              <a:solidFill>
                <a:schemeClr val="accent1">
                  <a:lumMod val="50000"/>
                </a:schemeClr>
              </a:solidFill>
            </a:rPr>
            <a:t>БЮДЖЕТ НА  </a:t>
          </a:r>
          <a:r>
            <a:rPr lang="ru-RU" sz="4800" kern="1200" dirty="0" smtClean="0">
              <a:solidFill>
                <a:schemeClr val="accent1">
                  <a:lumMod val="50000"/>
                </a:schemeClr>
              </a:solidFill>
            </a:rPr>
            <a:t>2024 ГОД</a:t>
          </a:r>
          <a:endParaRPr lang="ru-RU" sz="4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1867" y="61868"/>
        <a:ext cx="7863253" cy="1988547"/>
      </dsp:txXfrm>
    </dsp:sp>
    <dsp:sp modelId="{267E248F-6AC0-4ADA-A8D9-9AE78FA31100}">
      <dsp:nvSpPr>
        <dsp:cNvPr id="0" name=""/>
        <dsp:cNvSpPr/>
      </dsp:nvSpPr>
      <dsp:spPr>
        <a:xfrm>
          <a:off x="15" y="2232247"/>
          <a:ext cx="3913010" cy="211228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Доходы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17 159,1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тыс. руб.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61882" y="2294114"/>
        <a:ext cx="3789276" cy="1988547"/>
      </dsp:txXfrm>
    </dsp:sp>
    <dsp:sp modelId="{499EE29D-B6FA-4334-A2CF-96B4C9BAF0A0}">
      <dsp:nvSpPr>
        <dsp:cNvPr id="0" name=""/>
        <dsp:cNvSpPr/>
      </dsp:nvSpPr>
      <dsp:spPr>
        <a:xfrm>
          <a:off x="2950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налоговые и </a:t>
          </a:r>
          <a:r>
            <a:rPr lang="ru-RU" sz="1900" kern="1200" dirty="0" smtClean="0">
              <a:solidFill>
                <a:schemeClr val="tx1"/>
              </a:solidFill>
            </a:rPr>
            <a:t>неналоговые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16 008,9 </a:t>
          </a:r>
          <a:r>
            <a:rPr lang="ru-RU" sz="1900" kern="1200" dirty="0" err="1" smtClean="0">
              <a:solidFill>
                <a:schemeClr val="tx1"/>
              </a:solidFill>
            </a:rPr>
            <a:t>тыс.руб</a:t>
          </a:r>
          <a:r>
            <a:rPr lang="ru-RU" sz="1900" kern="1200" dirty="0">
              <a:solidFill>
                <a:schemeClr val="tx1"/>
              </a:solidFill>
            </a:rPr>
            <a:t>.</a:t>
          </a:r>
        </a:p>
      </dsp:txBody>
      <dsp:txXfrm>
        <a:off x="59075" y="4567350"/>
        <a:ext cx="1804013" cy="2000031"/>
      </dsp:txXfrm>
    </dsp:sp>
    <dsp:sp modelId="{389F678C-EE17-49E3-B2E3-E57B9EBB3251}">
      <dsp:nvSpPr>
        <dsp:cNvPr id="0" name=""/>
        <dsp:cNvSpPr/>
      </dsp:nvSpPr>
      <dsp:spPr>
        <a:xfrm>
          <a:off x="1999697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безвозмездные </a:t>
          </a:r>
          <a:r>
            <a:rPr lang="ru-RU" sz="1900" kern="1200" dirty="0" smtClean="0">
              <a:solidFill>
                <a:schemeClr val="tx1"/>
              </a:solidFill>
            </a:rPr>
            <a:t>поступления</a:t>
          </a:r>
          <a:endParaRPr lang="ru-RU" sz="1900" kern="1200" dirty="0">
            <a:solidFill>
              <a:schemeClr val="tx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1 150,2 </a:t>
          </a:r>
          <a:r>
            <a:rPr lang="ru-RU" sz="1900" kern="1200" dirty="0" err="1" smtClean="0">
              <a:solidFill>
                <a:schemeClr val="tx1"/>
              </a:solidFill>
            </a:rPr>
            <a:t>тыс.руб</a:t>
          </a:r>
          <a:r>
            <a:rPr lang="ru-RU" sz="1900" kern="1200" dirty="0" smtClean="0">
              <a:solidFill>
                <a:schemeClr val="tx1"/>
              </a:solidFill>
            </a:rPr>
            <a:t>.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055822" y="4567350"/>
        <a:ext cx="1804013" cy="2000031"/>
      </dsp:txXfrm>
    </dsp:sp>
    <dsp:sp modelId="{C2421583-E6F7-4529-B3A8-B31813FE7DBE}">
      <dsp:nvSpPr>
        <dsp:cNvPr id="0" name=""/>
        <dsp:cNvSpPr/>
      </dsp:nvSpPr>
      <dsp:spPr>
        <a:xfrm>
          <a:off x="4076927" y="2256227"/>
          <a:ext cx="3913010" cy="211228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Расходы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17 159,1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тыс. руб.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4138794" y="2318094"/>
        <a:ext cx="3789276" cy="1988547"/>
      </dsp:txXfrm>
    </dsp:sp>
    <dsp:sp modelId="{4FE63B1D-CA0E-40F0-BD64-8239C67D584E}">
      <dsp:nvSpPr>
        <dsp:cNvPr id="0" name=""/>
        <dsp:cNvSpPr/>
      </dsp:nvSpPr>
      <dsp:spPr>
        <a:xfrm>
          <a:off x="4076927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</a:rPr>
            <a:t>программные </a:t>
          </a:r>
          <a:r>
            <a:rPr lang="ru-RU" sz="1900" kern="1200" dirty="0" smtClean="0">
              <a:solidFill>
                <a:schemeClr val="tx1"/>
              </a:solidFill>
            </a:rPr>
            <a:t>16 260,9 </a:t>
          </a:r>
          <a:r>
            <a:rPr lang="ru-RU" sz="1900" kern="1200" dirty="0" err="1" smtClean="0">
              <a:solidFill>
                <a:schemeClr val="tx1"/>
              </a:solidFill>
            </a:rPr>
            <a:t>тыс.руб</a:t>
          </a:r>
          <a:r>
            <a:rPr lang="ru-RU" sz="1900" kern="1200" dirty="0">
              <a:solidFill>
                <a:schemeClr val="tx1"/>
              </a:solidFill>
            </a:rPr>
            <a:t>.</a:t>
          </a:r>
        </a:p>
      </dsp:txBody>
      <dsp:txXfrm>
        <a:off x="4133052" y="4567350"/>
        <a:ext cx="1804013" cy="2000031"/>
      </dsp:txXfrm>
    </dsp:sp>
    <dsp:sp modelId="{4F341AAF-41C4-4882-B094-AE20E699A6C5}">
      <dsp:nvSpPr>
        <dsp:cNvPr id="0" name=""/>
        <dsp:cNvSpPr/>
      </dsp:nvSpPr>
      <dsp:spPr>
        <a:xfrm>
          <a:off x="6073673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>
              <a:solidFill>
                <a:schemeClr val="tx1"/>
              </a:solidFill>
            </a:rPr>
            <a:t>непрограмные</a:t>
          </a:r>
          <a:r>
            <a:rPr lang="ru-RU" sz="1900" kern="1200">
              <a:solidFill>
                <a:schemeClr val="tx1"/>
              </a:solidFill>
            </a:rPr>
            <a:t> </a:t>
          </a:r>
          <a:r>
            <a:rPr lang="ru-RU" sz="1900" kern="1200" smtClean="0">
              <a:solidFill>
                <a:schemeClr val="tx1"/>
              </a:solidFill>
            </a:rPr>
            <a:t>898,2 </a:t>
          </a:r>
          <a:r>
            <a:rPr lang="ru-RU" sz="1900" kern="1200" dirty="0" err="1">
              <a:solidFill>
                <a:schemeClr val="tx1"/>
              </a:solidFill>
            </a:rPr>
            <a:t>тыс.руб</a:t>
          </a:r>
          <a:r>
            <a:rPr lang="ru-RU" sz="1900" kern="1200" dirty="0"/>
            <a:t>.</a:t>
          </a:r>
        </a:p>
      </dsp:txBody>
      <dsp:txXfrm>
        <a:off x="6129798" y="4567350"/>
        <a:ext cx="1804013" cy="2000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D8F77-3CB1-4F42-9FED-6B6ECAA55EEE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CFFBD-9966-472D-A807-AF2F16206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8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8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7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81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8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8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9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1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6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0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38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7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0D03-7466-4E0E-9D39-8FA8A0B9FF49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2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59" y="4810885"/>
            <a:ext cx="7416825" cy="1785104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ПРОЕКТ БЮДЖЕТА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БОЖКОВСКОГО СЕЛЬСКОГО ПОСЕЛЕНИЯ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КРАСНОСУЛИНСКОГО РАЙОНА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 2022 ГОД И  ПЛАНОВЫЙ ПЕРИОД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2023 И 2024 ГОДЫ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Рисунок 11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97152"/>
            <a:ext cx="1115616" cy="206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2" y="0"/>
            <a:ext cx="828092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467335"/>
              </p:ext>
            </p:extLst>
          </p:nvPr>
        </p:nvGraphicFramePr>
        <p:xfrm>
          <a:off x="179512" y="116632"/>
          <a:ext cx="799288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03" y="4797152"/>
            <a:ext cx="9716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827584" y="4293096"/>
            <a:ext cx="504056" cy="6480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843808" y="4221088"/>
            <a:ext cx="504056" cy="7200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932040" y="4293096"/>
            <a:ext cx="576064" cy="7200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76256" y="4221088"/>
            <a:ext cx="576064" cy="7920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9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74073"/>
              </p:ext>
            </p:extLst>
          </p:nvPr>
        </p:nvGraphicFramePr>
        <p:xfrm>
          <a:off x="0" y="0"/>
          <a:ext cx="8064896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56183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446592"/>
              </p:ext>
            </p:extLst>
          </p:nvPr>
        </p:nvGraphicFramePr>
        <p:xfrm>
          <a:off x="179512" y="0"/>
          <a:ext cx="756084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53136"/>
            <a:ext cx="1403649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444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024471"/>
              </p:ext>
            </p:extLst>
          </p:nvPr>
        </p:nvGraphicFramePr>
        <p:xfrm>
          <a:off x="0" y="260648"/>
          <a:ext cx="81724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57192"/>
            <a:ext cx="133164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97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105327"/>
              </p:ext>
            </p:extLst>
          </p:nvPr>
        </p:nvGraphicFramePr>
        <p:xfrm>
          <a:off x="-180528" y="202469"/>
          <a:ext cx="840668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33164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87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868948"/>
              </p:ext>
            </p:extLst>
          </p:nvPr>
        </p:nvGraphicFramePr>
        <p:xfrm>
          <a:off x="179512" y="116632"/>
          <a:ext cx="799288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03" y="4797152"/>
            <a:ext cx="9716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827584" y="4293096"/>
            <a:ext cx="504056" cy="6480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843808" y="4221088"/>
            <a:ext cx="504056" cy="7200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932040" y="4293096"/>
            <a:ext cx="576064" cy="7200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76256" y="4221088"/>
            <a:ext cx="576064" cy="7920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882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769926"/>
              </p:ext>
            </p:extLst>
          </p:nvPr>
        </p:nvGraphicFramePr>
        <p:xfrm>
          <a:off x="0" y="0"/>
          <a:ext cx="8064896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56183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78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533784"/>
              </p:ext>
            </p:extLst>
          </p:nvPr>
        </p:nvGraphicFramePr>
        <p:xfrm>
          <a:off x="0" y="260648"/>
          <a:ext cx="81724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57192"/>
            <a:ext cx="133164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368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62004"/>
              </p:ext>
            </p:extLst>
          </p:nvPr>
        </p:nvGraphicFramePr>
        <p:xfrm>
          <a:off x="-180528" y="202469"/>
          <a:ext cx="840668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33164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707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80897"/>
              </p:ext>
            </p:extLst>
          </p:nvPr>
        </p:nvGraphicFramePr>
        <p:xfrm>
          <a:off x="179512" y="116632"/>
          <a:ext cx="799288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03" y="4797152"/>
            <a:ext cx="9716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827584" y="4293096"/>
            <a:ext cx="504056" cy="6480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843808" y="4221088"/>
            <a:ext cx="504056" cy="7200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932040" y="4293096"/>
            <a:ext cx="576064" cy="7200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76256" y="4221088"/>
            <a:ext cx="576064" cy="7920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59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0871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491880" y="764705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ПРОЕКТ БЮДЖЕТА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БОЖКОВСКОГО  СЕЛЬСКОГО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 ПОСЕЛЕНИЯ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КРАСНОСУЛИНСКОГО РАЙОНА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НА 2022 ГОД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И  ПЛАНОВЫЙ ПЕРИОД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2023 И 2024 ГОДЫ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27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262535"/>
              </p:ext>
            </p:extLst>
          </p:nvPr>
        </p:nvGraphicFramePr>
        <p:xfrm>
          <a:off x="0" y="0"/>
          <a:ext cx="8064896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56183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641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832177"/>
              </p:ext>
            </p:extLst>
          </p:nvPr>
        </p:nvGraphicFramePr>
        <p:xfrm>
          <a:off x="0" y="260648"/>
          <a:ext cx="81724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57192"/>
            <a:ext cx="133164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80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603312"/>
              </p:ext>
            </p:extLst>
          </p:nvPr>
        </p:nvGraphicFramePr>
        <p:xfrm>
          <a:off x="-180528" y="202469"/>
          <a:ext cx="840668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33164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60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4"/>
            <a:ext cx="619268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4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927013"/>
              </p:ext>
            </p:extLst>
          </p:nvPr>
        </p:nvGraphicFramePr>
        <p:xfrm>
          <a:off x="179512" y="116633"/>
          <a:ext cx="792088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97152"/>
            <a:ext cx="97160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D-человек - Создать мем - Meme-arsenal.co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00" y="4949552"/>
            <a:ext cx="971600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65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401913"/>
              </p:ext>
            </p:extLst>
          </p:nvPr>
        </p:nvGraphicFramePr>
        <p:xfrm>
          <a:off x="179512" y="188640"/>
          <a:ext cx="792088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157192"/>
            <a:ext cx="89959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38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757385"/>
              </p:ext>
            </p:extLst>
          </p:nvPr>
        </p:nvGraphicFramePr>
        <p:xfrm>
          <a:off x="323529" y="332656"/>
          <a:ext cx="8136905" cy="6192688"/>
        </p:xfrm>
        <a:graphic>
          <a:graphicData uri="http://schemas.openxmlformats.org/drawingml/2006/table">
            <a:tbl>
              <a:tblPr firstRow="1" firstCol="1" bandRow="1"/>
              <a:tblGrid>
                <a:gridCol w="3331698"/>
                <a:gridCol w="1601393"/>
                <a:gridCol w="1601907"/>
                <a:gridCol w="1601907"/>
              </a:tblGrid>
              <a:tr h="78660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Основные параметры проекта бюджета 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Божковского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сельского поселения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65">
                <a:tc>
                  <a:txBody>
                    <a:bodyPr/>
                    <a:lstStyle/>
                    <a:p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933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Решения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Доходы, всего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16 937,1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16 534,8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17 159,1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786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14 117,9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11 247,9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12 215,2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2 819,2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1 529,6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1 150,2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Расходы, всего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16 937,1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16 534,8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17 159,1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Дефицит (-), профицит (+),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786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объему собственных доходов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71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Источники финансирования дефицита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733256"/>
            <a:ext cx="560242" cy="1124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3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161821"/>
              </p:ext>
            </p:extLst>
          </p:nvPr>
        </p:nvGraphicFramePr>
        <p:xfrm>
          <a:off x="179512" y="188642"/>
          <a:ext cx="8712969" cy="6552732"/>
        </p:xfrm>
        <a:graphic>
          <a:graphicData uri="http://schemas.openxmlformats.org/drawingml/2006/table">
            <a:tbl>
              <a:tblPr firstRow="1" firstCol="1" bandRow="1"/>
              <a:tblGrid>
                <a:gridCol w="5931414"/>
                <a:gridCol w="926967"/>
                <a:gridCol w="927621"/>
                <a:gridCol w="926967"/>
              </a:tblGrid>
              <a:tr h="44381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проекта бюджета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Божковского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сельского поселения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Красносулинского района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529"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5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2022 год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2023 год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2024 год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БЮДЖЕТА - всего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16 937,1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16 534,8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17 159,1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6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14 117,9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15 005,2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16 008,9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доходы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10 395,5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11 247,9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12 215,2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10 395,5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11 247,9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12 215,2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доход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1 031,0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1 072,2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1 115,0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1 031,0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1 072,2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1 115,0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6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на имущество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2 849,0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2 849,0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2 849,0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66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168,0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6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2 681,0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2 681,0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2 681,0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33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7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2 819,2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1 529,6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1 150,2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533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2 819,2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1 529,6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1 150,2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 бюджетам бюджетной системы Российской Федерации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1 597,3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1 277,8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1 150,0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бюджетной системы Российской Федерации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242,8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251,8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979,1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24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797859"/>
              </p:ext>
            </p:extLst>
          </p:nvPr>
        </p:nvGraphicFramePr>
        <p:xfrm>
          <a:off x="323527" y="260648"/>
          <a:ext cx="8568953" cy="6512197"/>
        </p:xfrm>
        <a:graphic>
          <a:graphicData uri="http://schemas.openxmlformats.org/drawingml/2006/table">
            <a:tbl>
              <a:tblPr firstRow="1" firstCol="1" bandRow="1"/>
              <a:tblGrid>
                <a:gridCol w="5040561"/>
                <a:gridCol w="648072"/>
                <a:gridCol w="1008112"/>
                <a:gridCol w="936104"/>
                <a:gridCol w="936104"/>
              </a:tblGrid>
              <a:tr h="55153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проекта  бюджета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Божковского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сельского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поселения Красносулинского района 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разделам и подразделам классификации расходов бюджетов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875"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тыс.руб.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465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Рз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2022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2023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2024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5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4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бюджета - всего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16 937,1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16 534,8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17 159,1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21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Общегосударственные вопросы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5 856,7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6 208,6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6 659,5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68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0104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5 598,0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5 542,8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5 542,8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Резервные фонды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13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общегосударственные вопросы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248,7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655,8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1 106,7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54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Национальная оборона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242,6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251,6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57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Мобилизационная и вневойсковая подготовка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0203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242,6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251,6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40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67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60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Национальная экономика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830,5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7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Дорожное хозяйство (дорожные фонды)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0409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830,5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11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154376"/>
              </p:ext>
            </p:extLst>
          </p:nvPr>
        </p:nvGraphicFramePr>
        <p:xfrm>
          <a:off x="395536" y="332656"/>
          <a:ext cx="8640958" cy="6264696"/>
        </p:xfrm>
        <a:graphic>
          <a:graphicData uri="http://schemas.openxmlformats.org/drawingml/2006/table">
            <a:tbl>
              <a:tblPr firstRow="1" firstCol="1" bandRow="1"/>
              <a:tblGrid>
                <a:gridCol w="5176060"/>
                <a:gridCol w="682660"/>
                <a:gridCol w="778999"/>
                <a:gridCol w="958821"/>
                <a:gridCol w="1044418"/>
              </a:tblGrid>
              <a:tr h="447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4 132,9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3 985,8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4 192,9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95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Жилищное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0501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51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Коммунальное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0502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628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Благоустройство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0503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4 029,4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3 975,7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4 182,8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77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790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0705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0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Культура, кинематография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5 626,7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5 832,5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6041,5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50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5 626,7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5 832,5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6041,5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0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Социальная политика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153,7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162,3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171,2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0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Пенсионное обеспечение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153,7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162,3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171,2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50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0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Массовый спорт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49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451224"/>
              </p:ext>
            </p:extLst>
          </p:nvPr>
        </p:nvGraphicFramePr>
        <p:xfrm>
          <a:off x="179510" y="188640"/>
          <a:ext cx="8712970" cy="6552726"/>
        </p:xfrm>
        <a:graphic>
          <a:graphicData uri="http://schemas.openxmlformats.org/drawingml/2006/table">
            <a:tbl>
              <a:tblPr firstRow="1" firstCol="1" bandRow="1"/>
              <a:tblGrid>
                <a:gridCol w="453379"/>
                <a:gridCol w="4483841"/>
                <a:gridCol w="865137"/>
                <a:gridCol w="1022738"/>
                <a:gridCol w="865137"/>
                <a:gridCol w="1022738"/>
              </a:tblGrid>
              <a:tr h="57924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бюджета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Божковского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сельского поселения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Красносулинского района по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муниципальным программам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7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пп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Удельный вес программы 2022 года в общем объеме расходов, %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 год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671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Божковского сельского поселения «Управление муниципальными финансами»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5 762,9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5 707,7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5 707,7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55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Божковского сельского поселения «Муниципальная политика»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226,3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234,9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243,8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910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Божковского сельского поселения «Обеспечение пожарной безопасности и безопасности людей на водных объектах, профилактика экстремизма и терроризма на территории Божковского сельского поселения»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55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Божковского сельского поселения «Развитие транспортной системы»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830,5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682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Божковского сельского поселения «Благоустройство территории и жилищно-коммунальное хозяйство»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4 132,9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3 985,8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4 192,9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55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Божковского сельского поселения «Развитие культуры, физической культуры и спорта»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5 646,7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5 852,5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6 061,5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5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16 654,3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98,3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15 835,9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16 260,9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74464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Справочно</a:t>
                      </a: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74464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Непрограммные расходы, всего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282,8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200" b="1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698,9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898,2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01895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Общий объем расходов бюджета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16 937,1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16 534,8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17 159,1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55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1015</Words>
  <Application>Microsoft Office PowerPoint</Application>
  <PresentationFormat>Экран (4:3)</PresentationFormat>
  <Paragraphs>386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Финансы</dc:creator>
  <cp:lastModifiedBy>1</cp:lastModifiedBy>
  <cp:revision>26</cp:revision>
  <dcterms:created xsi:type="dcterms:W3CDTF">2021-12-04T11:11:46Z</dcterms:created>
  <dcterms:modified xsi:type="dcterms:W3CDTF">2021-12-27T07:43:40Z</dcterms:modified>
</cp:coreProperties>
</file>